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Lst>
  <p:sldSz cx="10160000" cy="24231600"/>
  <p:notesSz cx="6858000" cy="9144000"/>
  <p:embeddedFontLst>
    <p:embeddedFont>
      <p:font typeface="Calibri" panose="020F0502020204030204" pitchFamily="34" charset="0"/>
      <p:regular r:id="rId4"/>
      <p:bold r:id="rId5"/>
      <p:italic r:id="rId6"/>
      <p:boldItalic r:id="rId7"/>
    </p:embeddedFont>
    <p:embeddedFont>
      <p:font typeface="Calibri Light" panose="020F0302020204030204" pitchFamily="34" charset="0"/>
      <p:regular r:id="rId8"/>
      <p:italic r:id="rId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font" Target="fonts/font4.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viewProps" Target="viewProps.xml"/><Relationship Id="rId5" Type="http://schemas.openxmlformats.org/officeDocument/2006/relationships/font" Target="fonts/font2.fntdata"/><Relationship Id="rId10" Type="http://schemas.openxmlformats.org/officeDocument/2006/relationships/presProps" Target="presProps.xml"/><Relationship Id="rId4" Type="http://schemas.openxmlformats.org/officeDocument/2006/relationships/font" Target="fonts/font1.fntdata"/><Relationship Id="rId9" Type="http://schemas.openxmlformats.org/officeDocument/2006/relationships/font" Target="fonts/font6.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5A258-5A21-2093-9A26-4663D09EF86E}"/>
              </a:ext>
            </a:extLst>
          </p:cNvPr>
          <p:cNvSpPr>
            <a:spLocks noGrp="1"/>
          </p:cNvSpPr>
          <p:nvPr>
            <p:ph type="ctrTitle"/>
          </p:nvPr>
        </p:nvSpPr>
        <p:spPr>
          <a:xfrm>
            <a:off x="1270000" y="3965682"/>
            <a:ext cx="7620000" cy="8436187"/>
          </a:xfrm>
        </p:spPr>
        <p:txBody>
          <a:bodyPr anchor="b"/>
          <a:lstStyle>
            <a:lvl1pPr algn="ctr">
              <a:defRPr sz="5000"/>
            </a:lvl1pPr>
          </a:lstStyle>
          <a:p>
            <a:r>
              <a:rPr lang="en-US"/>
              <a:t>Click to edit Master title style</a:t>
            </a:r>
          </a:p>
        </p:txBody>
      </p:sp>
      <p:sp>
        <p:nvSpPr>
          <p:cNvPr id="3" name="Subtitle 2">
            <a:extLst>
              <a:ext uri="{FF2B5EF4-FFF2-40B4-BE49-F238E27FC236}">
                <a16:creationId xmlns:a16="http://schemas.microsoft.com/office/drawing/2014/main" id="{6B2A2B6B-BC94-5996-6832-13CBF2147226}"/>
              </a:ext>
            </a:extLst>
          </p:cNvPr>
          <p:cNvSpPr>
            <a:spLocks noGrp="1"/>
          </p:cNvSpPr>
          <p:nvPr>
            <p:ph type="subTitle" idx="1"/>
          </p:nvPr>
        </p:nvSpPr>
        <p:spPr>
          <a:xfrm>
            <a:off x="1270000" y="12727201"/>
            <a:ext cx="7620000" cy="5850359"/>
          </a:xfrm>
        </p:spPr>
        <p:txBody>
          <a:bodyPr/>
          <a:lstStyle>
            <a:lvl1pPr marL="0" indent="0" algn="ctr">
              <a:buNone/>
              <a:defRPr sz="2000"/>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a:t>Click to edit Master subtitle style</a:t>
            </a:r>
          </a:p>
        </p:txBody>
      </p:sp>
      <p:sp>
        <p:nvSpPr>
          <p:cNvPr id="4" name="Date Placeholder 3">
            <a:extLst>
              <a:ext uri="{FF2B5EF4-FFF2-40B4-BE49-F238E27FC236}">
                <a16:creationId xmlns:a16="http://schemas.microsoft.com/office/drawing/2014/main" id="{C3DF523E-093C-3615-5F17-6C87799129E5}"/>
              </a:ext>
            </a:extLst>
          </p:cNvPr>
          <p:cNvSpPr>
            <a:spLocks noGrp="1"/>
          </p:cNvSpPr>
          <p:nvPr>
            <p:ph type="dt" sz="half" idx="10"/>
          </p:nvPr>
        </p:nvSpPr>
        <p:spPr/>
        <p:txBody>
          <a:bodyPr/>
          <a:lstStyle/>
          <a:p>
            <a:fld id="{9FB9A17E-DEC6-4DDE-9242-5F88EADDC428}" type="datetimeFigureOut">
              <a:rPr lang="en-US" smtClean="0"/>
              <a:t>5/26/2022</a:t>
            </a:fld>
            <a:endParaRPr lang="en-US"/>
          </a:p>
        </p:txBody>
      </p:sp>
      <p:sp>
        <p:nvSpPr>
          <p:cNvPr id="5" name="Footer Placeholder 4">
            <a:extLst>
              <a:ext uri="{FF2B5EF4-FFF2-40B4-BE49-F238E27FC236}">
                <a16:creationId xmlns:a16="http://schemas.microsoft.com/office/drawing/2014/main" id="{780A5CDF-1B8D-CFF2-FE69-ADAD514285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0CAEC8-DE28-B90C-D371-39B17A760A4A}"/>
              </a:ext>
            </a:extLst>
          </p:cNvPr>
          <p:cNvSpPr>
            <a:spLocks noGrp="1"/>
          </p:cNvSpPr>
          <p:nvPr>
            <p:ph type="sldNum" sz="quarter" idx="12"/>
          </p:nvPr>
        </p:nvSpPr>
        <p:spPr/>
        <p:txBody>
          <a:bodyPr/>
          <a:lstStyle/>
          <a:p>
            <a:fld id="{9B4F41F4-6AD0-4E0A-8F39-30F9189592D4}" type="slidenum">
              <a:rPr lang="en-US" smtClean="0"/>
              <a:t>‹#›</a:t>
            </a:fld>
            <a:endParaRPr lang="en-US"/>
          </a:p>
        </p:txBody>
      </p:sp>
    </p:spTree>
    <p:extLst>
      <p:ext uri="{BB962C8B-B14F-4D97-AF65-F5344CB8AC3E}">
        <p14:creationId xmlns:p14="http://schemas.microsoft.com/office/powerpoint/2010/main" val="1538303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5511E-09B6-4DD8-F895-2D4DDFC8AD6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F2C6286-D232-5EC5-980B-90D7039472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CE1E5D-850E-582D-3363-48834EDD955F}"/>
              </a:ext>
            </a:extLst>
          </p:cNvPr>
          <p:cNvSpPr>
            <a:spLocks noGrp="1"/>
          </p:cNvSpPr>
          <p:nvPr>
            <p:ph type="dt" sz="half" idx="10"/>
          </p:nvPr>
        </p:nvSpPr>
        <p:spPr/>
        <p:txBody>
          <a:bodyPr/>
          <a:lstStyle/>
          <a:p>
            <a:fld id="{9FB9A17E-DEC6-4DDE-9242-5F88EADDC428}" type="datetimeFigureOut">
              <a:rPr lang="en-US" smtClean="0"/>
              <a:t>5/26/2022</a:t>
            </a:fld>
            <a:endParaRPr lang="en-US"/>
          </a:p>
        </p:txBody>
      </p:sp>
      <p:sp>
        <p:nvSpPr>
          <p:cNvPr id="5" name="Footer Placeholder 4">
            <a:extLst>
              <a:ext uri="{FF2B5EF4-FFF2-40B4-BE49-F238E27FC236}">
                <a16:creationId xmlns:a16="http://schemas.microsoft.com/office/drawing/2014/main" id="{D790D49D-F52D-9715-E850-E93722EE82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9AE3D9-6FA5-889F-582F-8F92306ED838}"/>
              </a:ext>
            </a:extLst>
          </p:cNvPr>
          <p:cNvSpPr>
            <a:spLocks noGrp="1"/>
          </p:cNvSpPr>
          <p:nvPr>
            <p:ph type="sldNum" sz="quarter" idx="12"/>
          </p:nvPr>
        </p:nvSpPr>
        <p:spPr/>
        <p:txBody>
          <a:bodyPr/>
          <a:lstStyle/>
          <a:p>
            <a:fld id="{9B4F41F4-6AD0-4E0A-8F39-30F9189592D4}" type="slidenum">
              <a:rPr lang="en-US" smtClean="0"/>
              <a:t>‹#›</a:t>
            </a:fld>
            <a:endParaRPr lang="en-US"/>
          </a:p>
        </p:txBody>
      </p:sp>
    </p:spTree>
    <p:extLst>
      <p:ext uri="{BB962C8B-B14F-4D97-AF65-F5344CB8AC3E}">
        <p14:creationId xmlns:p14="http://schemas.microsoft.com/office/powerpoint/2010/main" val="19078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4EA8EC-613B-EEA4-73C4-F69721527A3A}"/>
              </a:ext>
            </a:extLst>
          </p:cNvPr>
          <p:cNvSpPr>
            <a:spLocks noGrp="1"/>
          </p:cNvSpPr>
          <p:nvPr>
            <p:ph type="title" orient="vert"/>
          </p:nvPr>
        </p:nvSpPr>
        <p:spPr>
          <a:xfrm>
            <a:off x="7270750" y="1290108"/>
            <a:ext cx="2190750" cy="2053516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61F728-DFF5-AB87-692D-64F20A7DDB2E}"/>
              </a:ext>
            </a:extLst>
          </p:cNvPr>
          <p:cNvSpPr>
            <a:spLocks noGrp="1"/>
          </p:cNvSpPr>
          <p:nvPr>
            <p:ph type="body" orient="vert" idx="1"/>
          </p:nvPr>
        </p:nvSpPr>
        <p:spPr>
          <a:xfrm>
            <a:off x="698500" y="1290108"/>
            <a:ext cx="6445250" cy="205351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63F1F0-EB9E-751C-5227-8AE111BEB0CD}"/>
              </a:ext>
            </a:extLst>
          </p:cNvPr>
          <p:cNvSpPr>
            <a:spLocks noGrp="1"/>
          </p:cNvSpPr>
          <p:nvPr>
            <p:ph type="dt" sz="half" idx="10"/>
          </p:nvPr>
        </p:nvSpPr>
        <p:spPr/>
        <p:txBody>
          <a:bodyPr/>
          <a:lstStyle/>
          <a:p>
            <a:fld id="{9FB9A17E-DEC6-4DDE-9242-5F88EADDC428}" type="datetimeFigureOut">
              <a:rPr lang="en-US" smtClean="0"/>
              <a:t>5/26/2022</a:t>
            </a:fld>
            <a:endParaRPr lang="en-US"/>
          </a:p>
        </p:txBody>
      </p:sp>
      <p:sp>
        <p:nvSpPr>
          <p:cNvPr id="5" name="Footer Placeholder 4">
            <a:extLst>
              <a:ext uri="{FF2B5EF4-FFF2-40B4-BE49-F238E27FC236}">
                <a16:creationId xmlns:a16="http://schemas.microsoft.com/office/drawing/2014/main" id="{ABA946D1-CA41-A548-D657-741C97352D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997459-4A6B-4FEC-BDB5-036BBBCE5B52}"/>
              </a:ext>
            </a:extLst>
          </p:cNvPr>
          <p:cNvSpPr>
            <a:spLocks noGrp="1"/>
          </p:cNvSpPr>
          <p:nvPr>
            <p:ph type="sldNum" sz="quarter" idx="12"/>
          </p:nvPr>
        </p:nvSpPr>
        <p:spPr/>
        <p:txBody>
          <a:bodyPr/>
          <a:lstStyle/>
          <a:p>
            <a:fld id="{9B4F41F4-6AD0-4E0A-8F39-30F9189592D4}" type="slidenum">
              <a:rPr lang="en-US" smtClean="0"/>
              <a:t>‹#›</a:t>
            </a:fld>
            <a:endParaRPr lang="en-US"/>
          </a:p>
        </p:txBody>
      </p:sp>
    </p:spTree>
    <p:extLst>
      <p:ext uri="{BB962C8B-B14F-4D97-AF65-F5344CB8AC3E}">
        <p14:creationId xmlns:p14="http://schemas.microsoft.com/office/powerpoint/2010/main" val="2563397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E936C-7046-8157-D747-EEBA1A1617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E391A6-0A65-32B8-0C7B-EB1569973CB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959BF5-616E-7987-C223-B9396C68433E}"/>
              </a:ext>
            </a:extLst>
          </p:cNvPr>
          <p:cNvSpPr>
            <a:spLocks noGrp="1"/>
          </p:cNvSpPr>
          <p:nvPr>
            <p:ph type="dt" sz="half" idx="10"/>
          </p:nvPr>
        </p:nvSpPr>
        <p:spPr/>
        <p:txBody>
          <a:bodyPr/>
          <a:lstStyle/>
          <a:p>
            <a:fld id="{9FB9A17E-DEC6-4DDE-9242-5F88EADDC428}" type="datetimeFigureOut">
              <a:rPr lang="en-US" smtClean="0"/>
              <a:t>5/26/2022</a:t>
            </a:fld>
            <a:endParaRPr lang="en-US"/>
          </a:p>
        </p:txBody>
      </p:sp>
      <p:sp>
        <p:nvSpPr>
          <p:cNvPr id="5" name="Footer Placeholder 4">
            <a:extLst>
              <a:ext uri="{FF2B5EF4-FFF2-40B4-BE49-F238E27FC236}">
                <a16:creationId xmlns:a16="http://schemas.microsoft.com/office/drawing/2014/main" id="{1729239B-F29F-9CDC-4B05-946FB55673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D26A0D-C9EB-C8E2-1DC4-0EB2C319075D}"/>
              </a:ext>
            </a:extLst>
          </p:cNvPr>
          <p:cNvSpPr>
            <a:spLocks noGrp="1"/>
          </p:cNvSpPr>
          <p:nvPr>
            <p:ph type="sldNum" sz="quarter" idx="12"/>
          </p:nvPr>
        </p:nvSpPr>
        <p:spPr/>
        <p:txBody>
          <a:bodyPr/>
          <a:lstStyle/>
          <a:p>
            <a:fld id="{9B4F41F4-6AD0-4E0A-8F39-30F9189592D4}" type="slidenum">
              <a:rPr lang="en-US" smtClean="0"/>
              <a:t>‹#›</a:t>
            </a:fld>
            <a:endParaRPr lang="en-US"/>
          </a:p>
        </p:txBody>
      </p:sp>
    </p:spTree>
    <p:extLst>
      <p:ext uri="{BB962C8B-B14F-4D97-AF65-F5344CB8AC3E}">
        <p14:creationId xmlns:p14="http://schemas.microsoft.com/office/powerpoint/2010/main" val="1440799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45D09-9B21-02C6-103D-9EDA1C4378A5}"/>
              </a:ext>
            </a:extLst>
          </p:cNvPr>
          <p:cNvSpPr>
            <a:spLocks noGrp="1"/>
          </p:cNvSpPr>
          <p:nvPr>
            <p:ph type="title"/>
          </p:nvPr>
        </p:nvSpPr>
        <p:spPr>
          <a:xfrm>
            <a:off x="693208" y="6041079"/>
            <a:ext cx="8763000" cy="10079671"/>
          </a:xfrm>
        </p:spPr>
        <p:txBody>
          <a:bodyPr anchor="b"/>
          <a:lstStyle>
            <a:lvl1pPr>
              <a:defRPr sz="5000"/>
            </a:lvl1pPr>
          </a:lstStyle>
          <a:p>
            <a:r>
              <a:rPr lang="en-US"/>
              <a:t>Click to edit Master title style</a:t>
            </a:r>
          </a:p>
        </p:txBody>
      </p:sp>
      <p:sp>
        <p:nvSpPr>
          <p:cNvPr id="3" name="Text Placeholder 2">
            <a:extLst>
              <a:ext uri="{FF2B5EF4-FFF2-40B4-BE49-F238E27FC236}">
                <a16:creationId xmlns:a16="http://schemas.microsoft.com/office/drawing/2014/main" id="{6E40FA1B-4D56-B478-09ED-3F4A46D05251}"/>
              </a:ext>
            </a:extLst>
          </p:cNvPr>
          <p:cNvSpPr>
            <a:spLocks noGrp="1"/>
          </p:cNvSpPr>
          <p:nvPr>
            <p:ph type="body" idx="1"/>
          </p:nvPr>
        </p:nvSpPr>
        <p:spPr>
          <a:xfrm>
            <a:off x="693208" y="16216108"/>
            <a:ext cx="8763000" cy="5300661"/>
          </a:xfrm>
        </p:spPr>
        <p:txBody>
          <a:bodyPr/>
          <a:lstStyle>
            <a:lvl1pPr marL="0" indent="0">
              <a:buNone/>
              <a:defRPr sz="2000">
                <a:solidFill>
                  <a:schemeClr val="tx1">
                    <a:tint val="75000"/>
                  </a:schemeClr>
                </a:solidFill>
              </a:defRPr>
            </a:lvl1pPr>
            <a:lvl2pPr marL="380985" indent="0">
              <a:buNone/>
              <a:defRPr sz="1667">
                <a:solidFill>
                  <a:schemeClr val="tx1">
                    <a:tint val="75000"/>
                  </a:schemeClr>
                </a:solidFill>
              </a:defRPr>
            </a:lvl2pPr>
            <a:lvl3pPr marL="761970" indent="0">
              <a:buNone/>
              <a:defRPr sz="1500">
                <a:solidFill>
                  <a:schemeClr val="tx1">
                    <a:tint val="75000"/>
                  </a:schemeClr>
                </a:solidFill>
              </a:defRPr>
            </a:lvl3pPr>
            <a:lvl4pPr marL="1142954" indent="0">
              <a:buNone/>
              <a:defRPr sz="1333">
                <a:solidFill>
                  <a:schemeClr val="tx1">
                    <a:tint val="75000"/>
                  </a:schemeClr>
                </a:solidFill>
              </a:defRPr>
            </a:lvl4pPr>
            <a:lvl5pPr marL="1523939" indent="0">
              <a:buNone/>
              <a:defRPr sz="1333">
                <a:solidFill>
                  <a:schemeClr val="tx1">
                    <a:tint val="75000"/>
                  </a:schemeClr>
                </a:solidFill>
              </a:defRPr>
            </a:lvl5pPr>
            <a:lvl6pPr marL="1904924" indent="0">
              <a:buNone/>
              <a:defRPr sz="1333">
                <a:solidFill>
                  <a:schemeClr val="tx1">
                    <a:tint val="75000"/>
                  </a:schemeClr>
                </a:solidFill>
              </a:defRPr>
            </a:lvl6pPr>
            <a:lvl7pPr marL="2285909" indent="0">
              <a:buNone/>
              <a:defRPr sz="1333">
                <a:solidFill>
                  <a:schemeClr val="tx1">
                    <a:tint val="75000"/>
                  </a:schemeClr>
                </a:solidFill>
              </a:defRPr>
            </a:lvl7pPr>
            <a:lvl8pPr marL="2666893" indent="0">
              <a:buNone/>
              <a:defRPr sz="1333">
                <a:solidFill>
                  <a:schemeClr val="tx1">
                    <a:tint val="75000"/>
                  </a:schemeClr>
                </a:solidFill>
              </a:defRPr>
            </a:lvl8pPr>
            <a:lvl9pPr marL="3047878" indent="0">
              <a:buNone/>
              <a:defRPr sz="13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B2BEFF-652C-6410-336D-70C09A100FA8}"/>
              </a:ext>
            </a:extLst>
          </p:cNvPr>
          <p:cNvSpPr>
            <a:spLocks noGrp="1"/>
          </p:cNvSpPr>
          <p:nvPr>
            <p:ph type="dt" sz="half" idx="10"/>
          </p:nvPr>
        </p:nvSpPr>
        <p:spPr/>
        <p:txBody>
          <a:bodyPr/>
          <a:lstStyle/>
          <a:p>
            <a:fld id="{9FB9A17E-DEC6-4DDE-9242-5F88EADDC428}" type="datetimeFigureOut">
              <a:rPr lang="en-US" smtClean="0"/>
              <a:t>5/26/2022</a:t>
            </a:fld>
            <a:endParaRPr lang="en-US"/>
          </a:p>
        </p:txBody>
      </p:sp>
      <p:sp>
        <p:nvSpPr>
          <p:cNvPr id="5" name="Footer Placeholder 4">
            <a:extLst>
              <a:ext uri="{FF2B5EF4-FFF2-40B4-BE49-F238E27FC236}">
                <a16:creationId xmlns:a16="http://schemas.microsoft.com/office/drawing/2014/main" id="{EE876942-EF99-99BD-113D-790D09E557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43930D-24EF-77CC-FEE1-D443AE419F82}"/>
              </a:ext>
            </a:extLst>
          </p:cNvPr>
          <p:cNvSpPr>
            <a:spLocks noGrp="1"/>
          </p:cNvSpPr>
          <p:nvPr>
            <p:ph type="sldNum" sz="quarter" idx="12"/>
          </p:nvPr>
        </p:nvSpPr>
        <p:spPr/>
        <p:txBody>
          <a:bodyPr/>
          <a:lstStyle/>
          <a:p>
            <a:fld id="{9B4F41F4-6AD0-4E0A-8F39-30F9189592D4}" type="slidenum">
              <a:rPr lang="en-US" smtClean="0"/>
              <a:t>‹#›</a:t>
            </a:fld>
            <a:endParaRPr lang="en-US"/>
          </a:p>
        </p:txBody>
      </p:sp>
    </p:spTree>
    <p:extLst>
      <p:ext uri="{BB962C8B-B14F-4D97-AF65-F5344CB8AC3E}">
        <p14:creationId xmlns:p14="http://schemas.microsoft.com/office/powerpoint/2010/main" val="3770917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78921-84D4-2917-4C91-19BD8AA32C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5277B7-F13B-4039-659F-AAFFB34759BD}"/>
              </a:ext>
            </a:extLst>
          </p:cNvPr>
          <p:cNvSpPr>
            <a:spLocks noGrp="1"/>
          </p:cNvSpPr>
          <p:nvPr>
            <p:ph sz="half" idx="1"/>
          </p:nvPr>
        </p:nvSpPr>
        <p:spPr>
          <a:xfrm>
            <a:off x="698500" y="6450541"/>
            <a:ext cx="4318000" cy="153747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E07127-A82A-0EC3-AFF5-7AA96ED986D7}"/>
              </a:ext>
            </a:extLst>
          </p:cNvPr>
          <p:cNvSpPr>
            <a:spLocks noGrp="1"/>
          </p:cNvSpPr>
          <p:nvPr>
            <p:ph sz="half" idx="2"/>
          </p:nvPr>
        </p:nvSpPr>
        <p:spPr>
          <a:xfrm>
            <a:off x="5143500" y="6450541"/>
            <a:ext cx="4318000" cy="153747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6E8D4A2-E121-537D-4FB4-2AE17AC2D0D7}"/>
              </a:ext>
            </a:extLst>
          </p:cNvPr>
          <p:cNvSpPr>
            <a:spLocks noGrp="1"/>
          </p:cNvSpPr>
          <p:nvPr>
            <p:ph type="dt" sz="half" idx="10"/>
          </p:nvPr>
        </p:nvSpPr>
        <p:spPr/>
        <p:txBody>
          <a:bodyPr/>
          <a:lstStyle/>
          <a:p>
            <a:fld id="{9FB9A17E-DEC6-4DDE-9242-5F88EADDC428}" type="datetimeFigureOut">
              <a:rPr lang="en-US" smtClean="0"/>
              <a:t>5/26/2022</a:t>
            </a:fld>
            <a:endParaRPr lang="en-US"/>
          </a:p>
        </p:txBody>
      </p:sp>
      <p:sp>
        <p:nvSpPr>
          <p:cNvPr id="6" name="Footer Placeholder 5">
            <a:extLst>
              <a:ext uri="{FF2B5EF4-FFF2-40B4-BE49-F238E27FC236}">
                <a16:creationId xmlns:a16="http://schemas.microsoft.com/office/drawing/2014/main" id="{16248EF4-10E9-C855-5BBA-819B2558B8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5B41E7-40A5-3D66-75F9-0A86DDCC84B5}"/>
              </a:ext>
            </a:extLst>
          </p:cNvPr>
          <p:cNvSpPr>
            <a:spLocks noGrp="1"/>
          </p:cNvSpPr>
          <p:nvPr>
            <p:ph type="sldNum" sz="quarter" idx="12"/>
          </p:nvPr>
        </p:nvSpPr>
        <p:spPr/>
        <p:txBody>
          <a:bodyPr/>
          <a:lstStyle/>
          <a:p>
            <a:fld id="{9B4F41F4-6AD0-4E0A-8F39-30F9189592D4}" type="slidenum">
              <a:rPr lang="en-US" smtClean="0"/>
              <a:t>‹#›</a:t>
            </a:fld>
            <a:endParaRPr lang="en-US"/>
          </a:p>
        </p:txBody>
      </p:sp>
    </p:spTree>
    <p:extLst>
      <p:ext uri="{BB962C8B-B14F-4D97-AF65-F5344CB8AC3E}">
        <p14:creationId xmlns:p14="http://schemas.microsoft.com/office/powerpoint/2010/main" val="1094943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06E1B-1ECF-7F15-A6C3-0A943BDC74CE}"/>
              </a:ext>
            </a:extLst>
          </p:cNvPr>
          <p:cNvSpPr>
            <a:spLocks noGrp="1"/>
          </p:cNvSpPr>
          <p:nvPr>
            <p:ph type="title"/>
          </p:nvPr>
        </p:nvSpPr>
        <p:spPr>
          <a:xfrm>
            <a:off x="699823" y="1290114"/>
            <a:ext cx="8763000" cy="4683656"/>
          </a:xfrm>
        </p:spPr>
        <p:txBody>
          <a:bodyPr/>
          <a:lstStyle/>
          <a:p>
            <a:r>
              <a:rPr lang="en-US"/>
              <a:t>Click to edit Master title style</a:t>
            </a:r>
          </a:p>
        </p:txBody>
      </p:sp>
      <p:sp>
        <p:nvSpPr>
          <p:cNvPr id="3" name="Text Placeholder 2">
            <a:extLst>
              <a:ext uri="{FF2B5EF4-FFF2-40B4-BE49-F238E27FC236}">
                <a16:creationId xmlns:a16="http://schemas.microsoft.com/office/drawing/2014/main" id="{373C4250-0CBD-5EA7-4CA2-EC84C3F17F64}"/>
              </a:ext>
            </a:extLst>
          </p:cNvPr>
          <p:cNvSpPr>
            <a:spLocks noGrp="1"/>
          </p:cNvSpPr>
          <p:nvPr>
            <p:ph type="body" idx="1"/>
          </p:nvPr>
        </p:nvSpPr>
        <p:spPr>
          <a:xfrm>
            <a:off x="699824" y="5940109"/>
            <a:ext cx="4298156" cy="2911156"/>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4" name="Content Placeholder 3">
            <a:extLst>
              <a:ext uri="{FF2B5EF4-FFF2-40B4-BE49-F238E27FC236}">
                <a16:creationId xmlns:a16="http://schemas.microsoft.com/office/drawing/2014/main" id="{642FAC69-4529-0784-EA0E-19F109807AB1}"/>
              </a:ext>
            </a:extLst>
          </p:cNvPr>
          <p:cNvSpPr>
            <a:spLocks noGrp="1"/>
          </p:cNvSpPr>
          <p:nvPr>
            <p:ph sz="half" idx="2"/>
          </p:nvPr>
        </p:nvSpPr>
        <p:spPr>
          <a:xfrm>
            <a:off x="699824" y="8851265"/>
            <a:ext cx="4298156" cy="130188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A61DABA-2BFE-0B31-81EC-36815C3439B4}"/>
              </a:ext>
            </a:extLst>
          </p:cNvPr>
          <p:cNvSpPr>
            <a:spLocks noGrp="1"/>
          </p:cNvSpPr>
          <p:nvPr>
            <p:ph type="body" sz="quarter" idx="3"/>
          </p:nvPr>
        </p:nvSpPr>
        <p:spPr>
          <a:xfrm>
            <a:off x="5143501" y="5940109"/>
            <a:ext cx="4319323" cy="2911156"/>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6" name="Content Placeholder 5">
            <a:extLst>
              <a:ext uri="{FF2B5EF4-FFF2-40B4-BE49-F238E27FC236}">
                <a16:creationId xmlns:a16="http://schemas.microsoft.com/office/drawing/2014/main" id="{42CB7A84-CEEE-BDE6-46A5-7B149F84AE38}"/>
              </a:ext>
            </a:extLst>
          </p:cNvPr>
          <p:cNvSpPr>
            <a:spLocks noGrp="1"/>
          </p:cNvSpPr>
          <p:nvPr>
            <p:ph sz="quarter" idx="4"/>
          </p:nvPr>
        </p:nvSpPr>
        <p:spPr>
          <a:xfrm>
            <a:off x="5143501" y="8851265"/>
            <a:ext cx="4319323" cy="130188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252A0A8-5CF7-DBE9-DAD6-C2ED08DF0552}"/>
              </a:ext>
            </a:extLst>
          </p:cNvPr>
          <p:cNvSpPr>
            <a:spLocks noGrp="1"/>
          </p:cNvSpPr>
          <p:nvPr>
            <p:ph type="dt" sz="half" idx="10"/>
          </p:nvPr>
        </p:nvSpPr>
        <p:spPr/>
        <p:txBody>
          <a:bodyPr/>
          <a:lstStyle/>
          <a:p>
            <a:fld id="{9FB9A17E-DEC6-4DDE-9242-5F88EADDC428}" type="datetimeFigureOut">
              <a:rPr lang="en-US" smtClean="0"/>
              <a:t>5/26/2022</a:t>
            </a:fld>
            <a:endParaRPr lang="en-US"/>
          </a:p>
        </p:txBody>
      </p:sp>
      <p:sp>
        <p:nvSpPr>
          <p:cNvPr id="8" name="Footer Placeholder 7">
            <a:extLst>
              <a:ext uri="{FF2B5EF4-FFF2-40B4-BE49-F238E27FC236}">
                <a16:creationId xmlns:a16="http://schemas.microsoft.com/office/drawing/2014/main" id="{EF7EDA4F-1118-D21A-0194-65724B4BD61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674942E-29F5-E618-511F-1EC02E9C5FA6}"/>
              </a:ext>
            </a:extLst>
          </p:cNvPr>
          <p:cNvSpPr>
            <a:spLocks noGrp="1"/>
          </p:cNvSpPr>
          <p:nvPr>
            <p:ph type="sldNum" sz="quarter" idx="12"/>
          </p:nvPr>
        </p:nvSpPr>
        <p:spPr/>
        <p:txBody>
          <a:bodyPr/>
          <a:lstStyle/>
          <a:p>
            <a:fld id="{9B4F41F4-6AD0-4E0A-8F39-30F9189592D4}" type="slidenum">
              <a:rPr lang="en-US" smtClean="0"/>
              <a:t>‹#›</a:t>
            </a:fld>
            <a:endParaRPr lang="en-US"/>
          </a:p>
        </p:txBody>
      </p:sp>
    </p:spTree>
    <p:extLst>
      <p:ext uri="{BB962C8B-B14F-4D97-AF65-F5344CB8AC3E}">
        <p14:creationId xmlns:p14="http://schemas.microsoft.com/office/powerpoint/2010/main" val="2425808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958CF-1651-42ED-8698-9BABE296B6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F0B71E-33D5-26F4-0BBA-B0BD38E96444}"/>
              </a:ext>
            </a:extLst>
          </p:cNvPr>
          <p:cNvSpPr>
            <a:spLocks noGrp="1"/>
          </p:cNvSpPr>
          <p:nvPr>
            <p:ph type="dt" sz="half" idx="10"/>
          </p:nvPr>
        </p:nvSpPr>
        <p:spPr/>
        <p:txBody>
          <a:bodyPr/>
          <a:lstStyle/>
          <a:p>
            <a:fld id="{9FB9A17E-DEC6-4DDE-9242-5F88EADDC428}" type="datetimeFigureOut">
              <a:rPr lang="en-US" smtClean="0"/>
              <a:t>5/26/2022</a:t>
            </a:fld>
            <a:endParaRPr lang="en-US"/>
          </a:p>
        </p:txBody>
      </p:sp>
      <p:sp>
        <p:nvSpPr>
          <p:cNvPr id="4" name="Footer Placeholder 3">
            <a:extLst>
              <a:ext uri="{FF2B5EF4-FFF2-40B4-BE49-F238E27FC236}">
                <a16:creationId xmlns:a16="http://schemas.microsoft.com/office/drawing/2014/main" id="{9D024871-F47E-8A17-0F91-54DC91D1262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443BDBF-BDFB-3DC8-93AB-1683DAB2165C}"/>
              </a:ext>
            </a:extLst>
          </p:cNvPr>
          <p:cNvSpPr>
            <a:spLocks noGrp="1"/>
          </p:cNvSpPr>
          <p:nvPr>
            <p:ph type="sldNum" sz="quarter" idx="12"/>
          </p:nvPr>
        </p:nvSpPr>
        <p:spPr/>
        <p:txBody>
          <a:bodyPr/>
          <a:lstStyle/>
          <a:p>
            <a:fld id="{9B4F41F4-6AD0-4E0A-8F39-30F9189592D4}" type="slidenum">
              <a:rPr lang="en-US" smtClean="0"/>
              <a:t>‹#›</a:t>
            </a:fld>
            <a:endParaRPr lang="en-US"/>
          </a:p>
        </p:txBody>
      </p:sp>
    </p:spTree>
    <p:extLst>
      <p:ext uri="{BB962C8B-B14F-4D97-AF65-F5344CB8AC3E}">
        <p14:creationId xmlns:p14="http://schemas.microsoft.com/office/powerpoint/2010/main" val="1781386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2D2B50-0188-922A-8CFB-C86947FB789F}"/>
              </a:ext>
            </a:extLst>
          </p:cNvPr>
          <p:cNvSpPr>
            <a:spLocks noGrp="1"/>
          </p:cNvSpPr>
          <p:nvPr>
            <p:ph type="dt" sz="half" idx="10"/>
          </p:nvPr>
        </p:nvSpPr>
        <p:spPr/>
        <p:txBody>
          <a:bodyPr/>
          <a:lstStyle/>
          <a:p>
            <a:fld id="{9FB9A17E-DEC6-4DDE-9242-5F88EADDC428}" type="datetimeFigureOut">
              <a:rPr lang="en-US" smtClean="0"/>
              <a:t>5/26/2022</a:t>
            </a:fld>
            <a:endParaRPr lang="en-US"/>
          </a:p>
        </p:txBody>
      </p:sp>
      <p:sp>
        <p:nvSpPr>
          <p:cNvPr id="3" name="Footer Placeholder 2">
            <a:extLst>
              <a:ext uri="{FF2B5EF4-FFF2-40B4-BE49-F238E27FC236}">
                <a16:creationId xmlns:a16="http://schemas.microsoft.com/office/drawing/2014/main" id="{302F1483-A8FC-C011-B116-D39E2A65543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AE58EE3-FB9C-A21D-4029-C8C593A64004}"/>
              </a:ext>
            </a:extLst>
          </p:cNvPr>
          <p:cNvSpPr>
            <a:spLocks noGrp="1"/>
          </p:cNvSpPr>
          <p:nvPr>
            <p:ph type="sldNum" sz="quarter" idx="12"/>
          </p:nvPr>
        </p:nvSpPr>
        <p:spPr/>
        <p:txBody>
          <a:bodyPr/>
          <a:lstStyle/>
          <a:p>
            <a:fld id="{9B4F41F4-6AD0-4E0A-8F39-30F9189592D4}" type="slidenum">
              <a:rPr lang="en-US" smtClean="0"/>
              <a:t>‹#›</a:t>
            </a:fld>
            <a:endParaRPr lang="en-US"/>
          </a:p>
        </p:txBody>
      </p:sp>
    </p:spTree>
    <p:extLst>
      <p:ext uri="{BB962C8B-B14F-4D97-AF65-F5344CB8AC3E}">
        <p14:creationId xmlns:p14="http://schemas.microsoft.com/office/powerpoint/2010/main" val="3586550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60AAD-02E9-3267-ED48-8723BDFFBC5D}"/>
              </a:ext>
            </a:extLst>
          </p:cNvPr>
          <p:cNvSpPr>
            <a:spLocks noGrp="1"/>
          </p:cNvSpPr>
          <p:nvPr>
            <p:ph type="title"/>
          </p:nvPr>
        </p:nvSpPr>
        <p:spPr>
          <a:xfrm>
            <a:off x="699824" y="1615440"/>
            <a:ext cx="3276864" cy="5654040"/>
          </a:xfrm>
        </p:spPr>
        <p:txBody>
          <a:bodyPr anchor="b"/>
          <a:lstStyle>
            <a:lvl1pPr>
              <a:defRPr sz="2667"/>
            </a:lvl1pPr>
          </a:lstStyle>
          <a:p>
            <a:r>
              <a:rPr lang="en-US"/>
              <a:t>Click to edit Master title style</a:t>
            </a:r>
          </a:p>
        </p:txBody>
      </p:sp>
      <p:sp>
        <p:nvSpPr>
          <p:cNvPr id="3" name="Content Placeholder 2">
            <a:extLst>
              <a:ext uri="{FF2B5EF4-FFF2-40B4-BE49-F238E27FC236}">
                <a16:creationId xmlns:a16="http://schemas.microsoft.com/office/drawing/2014/main" id="{1A96524A-79BE-DC4E-3D60-C47F765EEA42}"/>
              </a:ext>
            </a:extLst>
          </p:cNvPr>
          <p:cNvSpPr>
            <a:spLocks noGrp="1"/>
          </p:cNvSpPr>
          <p:nvPr>
            <p:ph idx="1"/>
          </p:nvPr>
        </p:nvSpPr>
        <p:spPr>
          <a:xfrm>
            <a:off x="4319323" y="3488907"/>
            <a:ext cx="5143500" cy="17220142"/>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8BA85F-873F-E6C8-3F11-02878373AF5C}"/>
              </a:ext>
            </a:extLst>
          </p:cNvPr>
          <p:cNvSpPr>
            <a:spLocks noGrp="1"/>
          </p:cNvSpPr>
          <p:nvPr>
            <p:ph type="body" sz="half" idx="2"/>
          </p:nvPr>
        </p:nvSpPr>
        <p:spPr>
          <a:xfrm>
            <a:off x="699824" y="7269480"/>
            <a:ext cx="3276864" cy="13467611"/>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Click to edit Master text styles</a:t>
            </a:r>
          </a:p>
        </p:txBody>
      </p:sp>
      <p:sp>
        <p:nvSpPr>
          <p:cNvPr id="5" name="Date Placeholder 4">
            <a:extLst>
              <a:ext uri="{FF2B5EF4-FFF2-40B4-BE49-F238E27FC236}">
                <a16:creationId xmlns:a16="http://schemas.microsoft.com/office/drawing/2014/main" id="{31318CA3-CAB7-556A-A981-EB7C5FB8569E}"/>
              </a:ext>
            </a:extLst>
          </p:cNvPr>
          <p:cNvSpPr>
            <a:spLocks noGrp="1"/>
          </p:cNvSpPr>
          <p:nvPr>
            <p:ph type="dt" sz="half" idx="10"/>
          </p:nvPr>
        </p:nvSpPr>
        <p:spPr/>
        <p:txBody>
          <a:bodyPr/>
          <a:lstStyle/>
          <a:p>
            <a:fld id="{9FB9A17E-DEC6-4DDE-9242-5F88EADDC428}" type="datetimeFigureOut">
              <a:rPr lang="en-US" smtClean="0"/>
              <a:t>5/26/2022</a:t>
            </a:fld>
            <a:endParaRPr lang="en-US"/>
          </a:p>
        </p:txBody>
      </p:sp>
      <p:sp>
        <p:nvSpPr>
          <p:cNvPr id="6" name="Footer Placeholder 5">
            <a:extLst>
              <a:ext uri="{FF2B5EF4-FFF2-40B4-BE49-F238E27FC236}">
                <a16:creationId xmlns:a16="http://schemas.microsoft.com/office/drawing/2014/main" id="{A0ABDE2D-5468-A510-C305-8F9D2C07F4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2D1247-D778-20CF-93D8-6CD70DEA6E41}"/>
              </a:ext>
            </a:extLst>
          </p:cNvPr>
          <p:cNvSpPr>
            <a:spLocks noGrp="1"/>
          </p:cNvSpPr>
          <p:nvPr>
            <p:ph type="sldNum" sz="quarter" idx="12"/>
          </p:nvPr>
        </p:nvSpPr>
        <p:spPr/>
        <p:txBody>
          <a:bodyPr/>
          <a:lstStyle/>
          <a:p>
            <a:fld id="{9B4F41F4-6AD0-4E0A-8F39-30F9189592D4}" type="slidenum">
              <a:rPr lang="en-US" smtClean="0"/>
              <a:t>‹#›</a:t>
            </a:fld>
            <a:endParaRPr lang="en-US"/>
          </a:p>
        </p:txBody>
      </p:sp>
    </p:spTree>
    <p:extLst>
      <p:ext uri="{BB962C8B-B14F-4D97-AF65-F5344CB8AC3E}">
        <p14:creationId xmlns:p14="http://schemas.microsoft.com/office/powerpoint/2010/main" val="1425140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19775-39C7-03BE-03A3-5E2D8EF83983}"/>
              </a:ext>
            </a:extLst>
          </p:cNvPr>
          <p:cNvSpPr>
            <a:spLocks noGrp="1"/>
          </p:cNvSpPr>
          <p:nvPr>
            <p:ph type="title"/>
          </p:nvPr>
        </p:nvSpPr>
        <p:spPr>
          <a:xfrm>
            <a:off x="699824" y="1615440"/>
            <a:ext cx="3276864" cy="5654040"/>
          </a:xfrm>
        </p:spPr>
        <p:txBody>
          <a:bodyPr anchor="b"/>
          <a:lstStyle>
            <a:lvl1pPr>
              <a:defRPr sz="2667"/>
            </a:lvl1pPr>
          </a:lstStyle>
          <a:p>
            <a:r>
              <a:rPr lang="en-US"/>
              <a:t>Click to edit Master title style</a:t>
            </a:r>
          </a:p>
        </p:txBody>
      </p:sp>
      <p:sp>
        <p:nvSpPr>
          <p:cNvPr id="3" name="Picture Placeholder 2">
            <a:extLst>
              <a:ext uri="{FF2B5EF4-FFF2-40B4-BE49-F238E27FC236}">
                <a16:creationId xmlns:a16="http://schemas.microsoft.com/office/drawing/2014/main" id="{DF208D37-AAF3-6460-72C8-98D8231DEC27}"/>
              </a:ext>
            </a:extLst>
          </p:cNvPr>
          <p:cNvSpPr>
            <a:spLocks noGrp="1"/>
          </p:cNvSpPr>
          <p:nvPr>
            <p:ph type="pic" idx="1"/>
          </p:nvPr>
        </p:nvSpPr>
        <p:spPr>
          <a:xfrm>
            <a:off x="4319323" y="3488907"/>
            <a:ext cx="5143500" cy="17220142"/>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endParaRPr lang="en-US"/>
          </a:p>
        </p:txBody>
      </p:sp>
      <p:sp>
        <p:nvSpPr>
          <p:cNvPr id="4" name="Text Placeholder 3">
            <a:extLst>
              <a:ext uri="{FF2B5EF4-FFF2-40B4-BE49-F238E27FC236}">
                <a16:creationId xmlns:a16="http://schemas.microsoft.com/office/drawing/2014/main" id="{EB6F9324-81B9-6348-FD64-1CD058451CE3}"/>
              </a:ext>
            </a:extLst>
          </p:cNvPr>
          <p:cNvSpPr>
            <a:spLocks noGrp="1"/>
          </p:cNvSpPr>
          <p:nvPr>
            <p:ph type="body" sz="half" idx="2"/>
          </p:nvPr>
        </p:nvSpPr>
        <p:spPr>
          <a:xfrm>
            <a:off x="699824" y="7269480"/>
            <a:ext cx="3276864" cy="13467611"/>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Click to edit Master text styles</a:t>
            </a:r>
          </a:p>
        </p:txBody>
      </p:sp>
      <p:sp>
        <p:nvSpPr>
          <p:cNvPr id="5" name="Date Placeholder 4">
            <a:extLst>
              <a:ext uri="{FF2B5EF4-FFF2-40B4-BE49-F238E27FC236}">
                <a16:creationId xmlns:a16="http://schemas.microsoft.com/office/drawing/2014/main" id="{5F6B5A5B-EBF5-0FF3-1806-6AB89A0BCF78}"/>
              </a:ext>
            </a:extLst>
          </p:cNvPr>
          <p:cNvSpPr>
            <a:spLocks noGrp="1"/>
          </p:cNvSpPr>
          <p:nvPr>
            <p:ph type="dt" sz="half" idx="10"/>
          </p:nvPr>
        </p:nvSpPr>
        <p:spPr/>
        <p:txBody>
          <a:bodyPr/>
          <a:lstStyle/>
          <a:p>
            <a:fld id="{9FB9A17E-DEC6-4DDE-9242-5F88EADDC428}" type="datetimeFigureOut">
              <a:rPr lang="en-US" smtClean="0"/>
              <a:t>5/26/2022</a:t>
            </a:fld>
            <a:endParaRPr lang="en-US"/>
          </a:p>
        </p:txBody>
      </p:sp>
      <p:sp>
        <p:nvSpPr>
          <p:cNvPr id="6" name="Footer Placeholder 5">
            <a:extLst>
              <a:ext uri="{FF2B5EF4-FFF2-40B4-BE49-F238E27FC236}">
                <a16:creationId xmlns:a16="http://schemas.microsoft.com/office/drawing/2014/main" id="{E5F5A3E5-9F19-E85C-4D51-2622BC83C1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6D6167-9A7F-E3DA-7CF0-98B1B837D374}"/>
              </a:ext>
            </a:extLst>
          </p:cNvPr>
          <p:cNvSpPr>
            <a:spLocks noGrp="1"/>
          </p:cNvSpPr>
          <p:nvPr>
            <p:ph type="sldNum" sz="quarter" idx="12"/>
          </p:nvPr>
        </p:nvSpPr>
        <p:spPr/>
        <p:txBody>
          <a:bodyPr/>
          <a:lstStyle/>
          <a:p>
            <a:fld id="{9B4F41F4-6AD0-4E0A-8F39-30F9189592D4}" type="slidenum">
              <a:rPr lang="en-US" smtClean="0"/>
              <a:t>‹#›</a:t>
            </a:fld>
            <a:endParaRPr lang="en-US"/>
          </a:p>
        </p:txBody>
      </p:sp>
    </p:spTree>
    <p:extLst>
      <p:ext uri="{BB962C8B-B14F-4D97-AF65-F5344CB8AC3E}">
        <p14:creationId xmlns:p14="http://schemas.microsoft.com/office/powerpoint/2010/main" val="2128722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BCEB2A-82CE-5E2F-A9EA-79E8B49F2BEC}"/>
              </a:ext>
            </a:extLst>
          </p:cNvPr>
          <p:cNvSpPr>
            <a:spLocks noGrp="1"/>
          </p:cNvSpPr>
          <p:nvPr>
            <p:ph type="title"/>
          </p:nvPr>
        </p:nvSpPr>
        <p:spPr>
          <a:xfrm>
            <a:off x="698500" y="1290114"/>
            <a:ext cx="8763000" cy="468365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258A45C-BE88-6945-F627-A88321F4AB10}"/>
              </a:ext>
            </a:extLst>
          </p:cNvPr>
          <p:cNvSpPr>
            <a:spLocks noGrp="1"/>
          </p:cNvSpPr>
          <p:nvPr>
            <p:ph type="body" idx="1"/>
          </p:nvPr>
        </p:nvSpPr>
        <p:spPr>
          <a:xfrm>
            <a:off x="698500" y="6450541"/>
            <a:ext cx="8763000" cy="153747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4FE8D8-D14B-63F2-D73D-C2BA762B3DE1}"/>
              </a:ext>
            </a:extLst>
          </p:cNvPr>
          <p:cNvSpPr>
            <a:spLocks noGrp="1"/>
          </p:cNvSpPr>
          <p:nvPr>
            <p:ph type="dt" sz="half" idx="2"/>
          </p:nvPr>
        </p:nvSpPr>
        <p:spPr>
          <a:xfrm>
            <a:off x="698500" y="22459109"/>
            <a:ext cx="2286000" cy="1290108"/>
          </a:xfrm>
          <a:prstGeom prst="rect">
            <a:avLst/>
          </a:prstGeom>
        </p:spPr>
        <p:txBody>
          <a:bodyPr vert="horz" lIns="91440" tIns="45720" rIns="91440" bIns="45720" rtlCol="0" anchor="ctr"/>
          <a:lstStyle>
            <a:lvl1pPr algn="l">
              <a:defRPr sz="1000">
                <a:solidFill>
                  <a:schemeClr val="tx1">
                    <a:tint val="75000"/>
                  </a:schemeClr>
                </a:solidFill>
              </a:defRPr>
            </a:lvl1pPr>
          </a:lstStyle>
          <a:p>
            <a:fld id="{9FB9A17E-DEC6-4DDE-9242-5F88EADDC428}" type="datetimeFigureOut">
              <a:rPr lang="en-US" smtClean="0"/>
              <a:t>5/26/2022</a:t>
            </a:fld>
            <a:endParaRPr lang="en-US"/>
          </a:p>
        </p:txBody>
      </p:sp>
      <p:sp>
        <p:nvSpPr>
          <p:cNvPr id="5" name="Footer Placeholder 4">
            <a:extLst>
              <a:ext uri="{FF2B5EF4-FFF2-40B4-BE49-F238E27FC236}">
                <a16:creationId xmlns:a16="http://schemas.microsoft.com/office/drawing/2014/main" id="{732947F1-9C41-D4D6-2F46-4E6849C88399}"/>
              </a:ext>
            </a:extLst>
          </p:cNvPr>
          <p:cNvSpPr>
            <a:spLocks noGrp="1"/>
          </p:cNvSpPr>
          <p:nvPr>
            <p:ph type="ftr" sz="quarter" idx="3"/>
          </p:nvPr>
        </p:nvSpPr>
        <p:spPr>
          <a:xfrm>
            <a:off x="3365500" y="22459109"/>
            <a:ext cx="3429000" cy="1290108"/>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9CF32B-3C6F-15C7-EAD9-FDB524FC8706}"/>
              </a:ext>
            </a:extLst>
          </p:cNvPr>
          <p:cNvSpPr>
            <a:spLocks noGrp="1"/>
          </p:cNvSpPr>
          <p:nvPr>
            <p:ph type="sldNum" sz="quarter" idx="4"/>
          </p:nvPr>
        </p:nvSpPr>
        <p:spPr>
          <a:xfrm>
            <a:off x="7175500" y="22459109"/>
            <a:ext cx="2286000" cy="1290108"/>
          </a:xfrm>
          <a:prstGeom prst="rect">
            <a:avLst/>
          </a:prstGeom>
        </p:spPr>
        <p:txBody>
          <a:bodyPr vert="horz" lIns="91440" tIns="45720" rIns="91440" bIns="45720" rtlCol="0" anchor="ctr"/>
          <a:lstStyle>
            <a:lvl1pPr algn="r">
              <a:defRPr sz="1000">
                <a:solidFill>
                  <a:schemeClr val="tx1">
                    <a:tint val="75000"/>
                  </a:schemeClr>
                </a:solidFill>
              </a:defRPr>
            </a:lvl1pPr>
          </a:lstStyle>
          <a:p>
            <a:fld id="{9B4F41F4-6AD0-4E0A-8F39-30F9189592D4}" type="slidenum">
              <a:rPr lang="en-US" smtClean="0"/>
              <a:t>‹#›</a:t>
            </a:fld>
            <a:endParaRPr lang="en-US"/>
          </a:p>
        </p:txBody>
      </p:sp>
    </p:spTree>
    <p:extLst>
      <p:ext uri="{BB962C8B-B14F-4D97-AF65-F5344CB8AC3E}">
        <p14:creationId xmlns:p14="http://schemas.microsoft.com/office/powerpoint/2010/main" val="30774519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761970" rtl="0" eaLnBrk="1" latinLnBrk="0" hangingPunct="1">
        <a:lnSpc>
          <a:spcPct val="90000"/>
        </a:lnSpc>
        <a:spcBef>
          <a:spcPct val="0"/>
        </a:spcBef>
        <a:buNone/>
        <a:defRPr sz="3667" kern="1200">
          <a:solidFill>
            <a:schemeClr val="tx1"/>
          </a:solidFill>
          <a:latin typeface="+mj-lt"/>
          <a:ea typeface="+mj-ea"/>
          <a:cs typeface="+mj-cs"/>
        </a:defRPr>
      </a:lvl1pPr>
    </p:titleStyle>
    <p:bodyStyle>
      <a:lvl1pPr marL="190492" indent="-190492" algn="l" defTabSz="761970" rtl="0" eaLnBrk="1" latinLnBrk="0" hangingPunct="1">
        <a:lnSpc>
          <a:spcPct val="90000"/>
        </a:lnSpc>
        <a:spcBef>
          <a:spcPts val="833"/>
        </a:spcBef>
        <a:buFont typeface="Arial" panose="020B0604020202020204" pitchFamily="34" charset="0"/>
        <a:buChar char="•"/>
        <a:defRPr sz="2333" kern="1200">
          <a:solidFill>
            <a:schemeClr val="tx1"/>
          </a:solidFill>
          <a:latin typeface="+mn-lt"/>
          <a:ea typeface="+mn-ea"/>
          <a:cs typeface="+mn-cs"/>
        </a:defRPr>
      </a:lvl1pPr>
      <a:lvl2pPr marL="571477" indent="-190492" algn="l" defTabSz="761970" rtl="0" eaLnBrk="1" latinLnBrk="0" hangingPunct="1">
        <a:lnSpc>
          <a:spcPct val="90000"/>
        </a:lnSpc>
        <a:spcBef>
          <a:spcPts val="417"/>
        </a:spcBef>
        <a:buFont typeface="Arial" panose="020B0604020202020204" pitchFamily="34" charset="0"/>
        <a:buChar char="•"/>
        <a:defRPr sz="2000" kern="1200">
          <a:solidFill>
            <a:schemeClr val="tx1"/>
          </a:solidFill>
          <a:latin typeface="+mn-lt"/>
          <a:ea typeface="+mn-ea"/>
          <a:cs typeface="+mn-cs"/>
        </a:defRPr>
      </a:lvl2pPr>
      <a:lvl3pPr marL="952462" indent="-190492" algn="l" defTabSz="761970" rtl="0" eaLnBrk="1" latinLnBrk="0" hangingPunct="1">
        <a:lnSpc>
          <a:spcPct val="90000"/>
        </a:lnSpc>
        <a:spcBef>
          <a:spcPts val="417"/>
        </a:spcBef>
        <a:buFont typeface="Arial" panose="020B0604020202020204" pitchFamily="34" charset="0"/>
        <a:buChar char="•"/>
        <a:defRPr sz="1667" kern="1200">
          <a:solidFill>
            <a:schemeClr val="tx1"/>
          </a:solidFill>
          <a:latin typeface="+mn-lt"/>
          <a:ea typeface="+mn-ea"/>
          <a:cs typeface="+mn-cs"/>
        </a:defRPr>
      </a:lvl3pPr>
      <a:lvl4pPr marL="1333447"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4pPr>
      <a:lvl5pPr marL="171443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DEC759-80B6-38E9-4CF5-149F6218B3F8}"/>
              </a:ext>
            </a:extLst>
          </p:cNvPr>
          <p:cNvSpPr txBox="1"/>
          <p:nvPr/>
        </p:nvSpPr>
        <p:spPr>
          <a:xfrm>
            <a:off x="3390900" y="76200"/>
            <a:ext cx="2363440" cy="507831"/>
          </a:xfrm>
          <a:prstGeom prst="rect">
            <a:avLst/>
          </a:prstGeom>
          <a:noFill/>
        </p:spPr>
        <p:txBody>
          <a:bodyPr vert="horz" rtlCol="0">
            <a:spAutoFit/>
          </a:bodyPr>
          <a:lstStyle/>
          <a:p>
            <a:r>
              <a:rPr lang="en-US" sz="2700">
                <a:solidFill>
                  <a:srgbClr val="000000"/>
                </a:solidFill>
                <a:latin typeface="Arial - 36"/>
              </a:rPr>
              <a:t>Space Unit</a:t>
            </a:r>
          </a:p>
        </p:txBody>
      </p:sp>
      <p:sp>
        <p:nvSpPr>
          <p:cNvPr id="3" name="TextBox 2">
            <a:extLst>
              <a:ext uri="{FF2B5EF4-FFF2-40B4-BE49-F238E27FC236}">
                <a16:creationId xmlns:a16="http://schemas.microsoft.com/office/drawing/2014/main" id="{F34F0E67-68A7-235E-401E-787A22894F85}"/>
              </a:ext>
            </a:extLst>
          </p:cNvPr>
          <p:cNvSpPr txBox="1"/>
          <p:nvPr/>
        </p:nvSpPr>
        <p:spPr>
          <a:xfrm>
            <a:off x="279400" y="977900"/>
            <a:ext cx="9533255" cy="4770537"/>
          </a:xfrm>
          <a:prstGeom prst="rect">
            <a:avLst/>
          </a:prstGeom>
          <a:noFill/>
        </p:spPr>
        <p:txBody>
          <a:bodyPr vert="horz" rtlCol="0">
            <a:spAutoFit/>
          </a:bodyPr>
          <a:lstStyle/>
          <a:p>
            <a:r>
              <a:rPr lang="en-US" sz="1600">
                <a:solidFill>
                  <a:srgbClr val="000000"/>
                </a:solidFill>
                <a:latin typeface="Arial - 21"/>
              </a:rPr>
              <a:t>- Know about the earth's rotation (How log it takes and what does it cause?)</a:t>
            </a:r>
          </a:p>
          <a:p>
            <a:r>
              <a:rPr lang="en-US" sz="1600">
                <a:solidFill>
                  <a:srgbClr val="000000"/>
                </a:solidFill>
                <a:latin typeface="Arial - 21"/>
              </a:rPr>
              <a:t>- Know about the earth's revolution (How long it takes and what does it cause?)</a:t>
            </a:r>
          </a:p>
          <a:p>
            <a:r>
              <a:rPr lang="en-US" sz="1600">
                <a:solidFill>
                  <a:srgbClr val="000000"/>
                </a:solidFill>
                <a:latin typeface="Arial - 21"/>
              </a:rPr>
              <a:t>- Know which planets are terrestrial planets and which are gas giants</a:t>
            </a:r>
          </a:p>
          <a:p>
            <a:r>
              <a:rPr lang="en-US" sz="1600">
                <a:solidFill>
                  <a:srgbClr val="000000"/>
                </a:solidFill>
                <a:latin typeface="Arial - 21"/>
              </a:rPr>
              <a:t>-Know the orbital period of earth</a:t>
            </a:r>
          </a:p>
          <a:p>
            <a:r>
              <a:rPr lang="en-US" sz="1600">
                <a:solidFill>
                  <a:srgbClr val="000000"/>
                </a:solidFill>
                <a:latin typeface="Arial - 21"/>
              </a:rPr>
              <a:t>- What is a light year?</a:t>
            </a:r>
          </a:p>
          <a:p>
            <a:r>
              <a:rPr lang="en-US" sz="1600">
                <a:solidFill>
                  <a:srgbClr val="000000"/>
                </a:solidFill>
                <a:latin typeface="Arial - 21"/>
              </a:rPr>
              <a:t>- What is a constellation, nebula, black hole, super nova, satellites?</a:t>
            </a:r>
          </a:p>
          <a:p>
            <a:r>
              <a:rPr lang="en-US" sz="1600">
                <a:solidFill>
                  <a:srgbClr val="000000"/>
                </a:solidFill>
                <a:latin typeface="Arial - 21"/>
              </a:rPr>
              <a:t>- Asteroid belt and between which planets</a:t>
            </a:r>
          </a:p>
          <a:p>
            <a:r>
              <a:rPr lang="en-US" sz="1600">
                <a:solidFill>
                  <a:srgbClr val="000000"/>
                </a:solidFill>
                <a:latin typeface="Arial - 21"/>
              </a:rPr>
              <a:t>- Know what color Mars is and which planet is famous for rings</a:t>
            </a:r>
          </a:p>
          <a:p>
            <a:r>
              <a:rPr lang="en-US" sz="1600">
                <a:solidFill>
                  <a:srgbClr val="000000"/>
                </a:solidFill>
                <a:latin typeface="Arial - 21"/>
              </a:rPr>
              <a:t>- Name of the 2 missions that failed (exploded) and the years it happened</a:t>
            </a:r>
          </a:p>
          <a:p>
            <a:r>
              <a:rPr lang="en-US" sz="1600">
                <a:solidFill>
                  <a:srgbClr val="000000"/>
                </a:solidFill>
                <a:latin typeface="Arial - 21"/>
              </a:rPr>
              <a:t>- Who were the first people on the moon</a:t>
            </a:r>
          </a:p>
          <a:p>
            <a:r>
              <a:rPr lang="en-US" sz="1600">
                <a:solidFill>
                  <a:srgbClr val="000000"/>
                </a:solidFill>
                <a:latin typeface="Arial - 21"/>
              </a:rPr>
              <a:t>- Parts of the sun which part is visible during a eclipse?</a:t>
            </a:r>
          </a:p>
          <a:p>
            <a:r>
              <a:rPr lang="en-US" sz="1600">
                <a:solidFill>
                  <a:srgbClr val="000000"/>
                </a:solidFill>
                <a:latin typeface="Arial - 21"/>
              </a:rPr>
              <a:t>- 3 Shapes of the galaxy</a:t>
            </a:r>
          </a:p>
          <a:p>
            <a:r>
              <a:rPr lang="en-US" sz="1600">
                <a:solidFill>
                  <a:srgbClr val="000000"/>
                </a:solidFill>
                <a:latin typeface="Arial - 21"/>
              </a:rPr>
              <a:t>- Draw and explain a diagram for the reasons of our seasons (Must include tilt and sun angle)</a:t>
            </a:r>
          </a:p>
          <a:p>
            <a:r>
              <a:rPr lang="en-US" sz="1600">
                <a:solidFill>
                  <a:srgbClr val="000000"/>
                </a:solidFill>
                <a:latin typeface="Arial - 21"/>
              </a:rPr>
              <a:t>- Explain the difference between a comet and a meteor (Orbital size &amp; what are they made of)</a:t>
            </a:r>
          </a:p>
          <a:p>
            <a:r>
              <a:rPr lang="en-US" sz="1600">
                <a:solidFill>
                  <a:srgbClr val="000000"/>
                </a:solidFill>
                <a:latin typeface="Arial - 21"/>
              </a:rPr>
              <a:t>-Explain why when a star burns out, why do we see the light for many years after? (Remember stars are so far away it takes so long for their light to actually reach us here on Earth)</a:t>
            </a:r>
          </a:p>
          <a:p>
            <a:r>
              <a:rPr lang="en-US" sz="1600">
                <a:solidFill>
                  <a:srgbClr val="000000"/>
                </a:solidFill>
                <a:latin typeface="Arial - 21"/>
              </a:rPr>
              <a:t>-Explain the 3 steps to the big bang theory (How many years ago did this occur?)</a:t>
            </a:r>
          </a:p>
          <a:p>
            <a:endParaRPr lang="en-US" sz="1600">
              <a:solidFill>
                <a:srgbClr val="000000"/>
              </a:solidFill>
              <a:latin typeface="Arial - 21"/>
            </a:endParaRPr>
          </a:p>
          <a:p>
            <a:endParaRPr lang="en-US" sz="1600">
              <a:solidFill>
                <a:srgbClr val="000000"/>
              </a:solidFill>
              <a:latin typeface="Arial - 21"/>
            </a:endParaRPr>
          </a:p>
        </p:txBody>
      </p:sp>
    </p:spTree>
    <p:extLst>
      <p:ext uri="{BB962C8B-B14F-4D97-AF65-F5344CB8AC3E}">
        <p14:creationId xmlns:p14="http://schemas.microsoft.com/office/powerpoint/2010/main" val="176758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31E34A-7734-2153-62E0-1AB030D0FDB7}"/>
              </a:ext>
            </a:extLst>
          </p:cNvPr>
          <p:cNvSpPr txBox="1"/>
          <p:nvPr/>
        </p:nvSpPr>
        <p:spPr>
          <a:xfrm>
            <a:off x="393700" y="431800"/>
            <a:ext cx="4250167" cy="430887"/>
          </a:xfrm>
          <a:prstGeom prst="rect">
            <a:avLst/>
          </a:prstGeom>
          <a:noFill/>
        </p:spPr>
        <p:txBody>
          <a:bodyPr vert="horz" rtlCol="0">
            <a:spAutoFit/>
          </a:bodyPr>
          <a:lstStyle/>
          <a:p>
            <a:r>
              <a:rPr lang="en-US" sz="2200">
                <a:solidFill>
                  <a:srgbClr val="000000"/>
                </a:solidFill>
                <a:latin typeface="Arial - 29"/>
              </a:rPr>
              <a:t>Reproduction &amp; Cell Unit</a:t>
            </a:r>
          </a:p>
        </p:txBody>
      </p:sp>
      <p:sp>
        <p:nvSpPr>
          <p:cNvPr id="3" name="TextBox 2">
            <a:extLst>
              <a:ext uri="{FF2B5EF4-FFF2-40B4-BE49-F238E27FC236}">
                <a16:creationId xmlns:a16="http://schemas.microsoft.com/office/drawing/2014/main" id="{F3944E34-8FA6-9C36-6AC0-F232E21DC7CE}"/>
              </a:ext>
            </a:extLst>
          </p:cNvPr>
          <p:cNvSpPr txBox="1"/>
          <p:nvPr/>
        </p:nvSpPr>
        <p:spPr>
          <a:xfrm>
            <a:off x="482600" y="1384300"/>
            <a:ext cx="9448800" cy="10433625"/>
          </a:xfrm>
          <a:prstGeom prst="rect">
            <a:avLst/>
          </a:prstGeom>
          <a:noFill/>
        </p:spPr>
        <p:txBody>
          <a:bodyPr vert="horz" rtlCol="0">
            <a:spAutoFit/>
          </a:bodyPr>
          <a:lstStyle/>
          <a:p>
            <a:r>
              <a:rPr lang="en-US" sz="1600">
                <a:solidFill>
                  <a:srgbClr val="000000"/>
                </a:solidFill>
                <a:latin typeface="Arial - 22"/>
              </a:rPr>
              <a:t>Definition of parts of the cell: Ribosome, Golgi Apparatus, Mitochondrion, nucleus, cell wall, cytoplasm, vacuole, Rough/Smooth Endoplasmic reticulum</a:t>
            </a:r>
          </a:p>
          <a:p>
            <a:r>
              <a:rPr lang="en-US" sz="1600">
                <a:solidFill>
                  <a:srgbClr val="000000"/>
                </a:solidFill>
                <a:latin typeface="Arial - 22"/>
              </a:rPr>
              <a:t>How do animal and plant cells differ? (which have what parts)</a:t>
            </a:r>
          </a:p>
          <a:p>
            <a:r>
              <a:rPr lang="en-US" sz="1600">
                <a:solidFill>
                  <a:srgbClr val="000000"/>
                </a:solidFill>
                <a:latin typeface="Arial - 22"/>
              </a:rPr>
              <a:t>Cell theory (3 statements)</a:t>
            </a:r>
          </a:p>
          <a:p>
            <a:r>
              <a:rPr lang="en-US" sz="1600">
                <a:solidFill>
                  <a:srgbClr val="000000"/>
                </a:solidFill>
                <a:latin typeface="Arial - 22"/>
              </a:rPr>
              <a:t>Types of asexual reproductions (Budding,and Fragmentation definitions)	What animal or organism produces asexually? </a:t>
            </a:r>
          </a:p>
          <a:p>
            <a:r>
              <a:rPr lang="en-US" sz="1600">
                <a:solidFill>
                  <a:srgbClr val="000000"/>
                </a:solidFill>
                <a:latin typeface="Arial - 22"/>
              </a:rPr>
              <a:t>Mitosis (Names diagrams in multiple choice) </a:t>
            </a:r>
          </a:p>
          <a:p>
            <a:r>
              <a:rPr lang="en-US" sz="1600">
                <a:solidFill>
                  <a:srgbClr val="000000"/>
                </a:solidFill>
                <a:latin typeface="Arial - 22"/>
              </a:rPr>
              <a:t>		Prophase, Metaphase, Anaphase, Telophase</a:t>
            </a:r>
          </a:p>
          <a:p>
            <a:r>
              <a:rPr lang="en-US" sz="1600">
                <a:solidFill>
                  <a:srgbClr val="000000"/>
                </a:solidFill>
                <a:latin typeface="Arial - 22"/>
              </a:rPr>
              <a:t>		Which cells in the body divide by mitosis? (know examples)</a:t>
            </a:r>
          </a:p>
          <a:p>
            <a:endParaRPr lang="en-US" sz="1600">
              <a:solidFill>
                <a:srgbClr val="000000"/>
              </a:solidFill>
              <a:latin typeface="Arial - 22"/>
            </a:endParaRPr>
          </a:p>
          <a:p>
            <a:r>
              <a:rPr lang="en-US" sz="1600">
                <a:solidFill>
                  <a:srgbClr val="000000"/>
                </a:solidFill>
                <a:latin typeface="Arial - 22"/>
              </a:rPr>
              <a:t>What happens during Interphase?</a:t>
            </a:r>
          </a:p>
          <a:p>
            <a:r>
              <a:rPr lang="en-US" sz="1600">
                <a:solidFill>
                  <a:srgbClr val="000000"/>
                </a:solidFill>
                <a:latin typeface="Arial - 22"/>
              </a:rPr>
              <a:t>What is DNA and who discovered it was a double helix, what does it consist of for nitrogen bases, where is it found?</a:t>
            </a:r>
          </a:p>
          <a:p>
            <a:r>
              <a:rPr lang="en-US" sz="1600">
                <a:solidFill>
                  <a:srgbClr val="000000"/>
                </a:solidFill>
                <a:latin typeface="Arial - 22"/>
              </a:rPr>
              <a:t>Meiosis (Which cells in the body divide by meiosis?)</a:t>
            </a:r>
          </a:p>
          <a:p>
            <a:r>
              <a:rPr lang="en-US" sz="1600">
                <a:solidFill>
                  <a:srgbClr val="000000"/>
                </a:solidFill>
                <a:latin typeface="Arial - 22"/>
              </a:rPr>
              <a:t>	Haploid / Diploid definition</a:t>
            </a:r>
          </a:p>
          <a:p>
            <a:r>
              <a:rPr lang="en-US" sz="1600">
                <a:solidFill>
                  <a:srgbClr val="000000"/>
                </a:solidFill>
                <a:latin typeface="Arial - 22"/>
              </a:rPr>
              <a:t>When given a certain type of cell from the body indicate whether it has 23 chromosomes(sex sells) or 46 chromosomes (somatic). (Must know </a:t>
            </a:r>
            <a:r>
              <a:rPr lang="fr-FR" sz="1600">
                <a:solidFill>
                  <a:srgbClr val="000000"/>
                </a:solidFill>
                <a:latin typeface="Arial - 22"/>
              </a:rPr>
              <a:t>examples)   Ex) Hair vs Sperm       </a:t>
            </a:r>
          </a:p>
          <a:p>
            <a:r>
              <a:rPr lang="en-US" sz="1600">
                <a:solidFill>
                  <a:srgbClr val="000000"/>
                </a:solidFill>
                <a:latin typeface="Arial - 22"/>
              </a:rPr>
              <a:t>- Sperm &amp; Egg NOTES (How many of each, where are they formed and when, Comparison of size, ovary, testes,  (what does it do and where is it found)  (in multiple choice)  REMEMBER </a:t>
            </a:r>
            <a:r>
              <a:rPr lang="en-US" sz="1600">
                <a:solidFill>
                  <a:srgbClr val="FF6820"/>
                </a:solidFill>
                <a:latin typeface="Arial - 22"/>
              </a:rPr>
              <a:t>Sperm --&gt;make millions a day, produced until death so Men as old as 90 can father a child)</a:t>
            </a:r>
          </a:p>
          <a:p>
            <a:r>
              <a:rPr lang="en-US" sz="1600">
                <a:solidFill>
                  <a:srgbClr val="FF6820"/>
                </a:solidFill>
                <a:latin typeface="Arial - 22"/>
              </a:rPr>
              <a:t>E</a:t>
            </a:r>
            <a:r>
              <a:rPr lang="en-US" sz="1600">
                <a:solidFill>
                  <a:srgbClr val="0000FF"/>
                </a:solidFill>
                <a:latin typeface="Arial - 22"/>
              </a:rPr>
              <a:t>ndometrium - found in the uterus and sheds each month to give a female a period</a:t>
            </a:r>
          </a:p>
          <a:p>
            <a:r>
              <a:rPr lang="en-US" sz="1600">
                <a:solidFill>
                  <a:srgbClr val="0000FF"/>
                </a:solidFill>
                <a:latin typeface="Arial - 22"/>
              </a:rPr>
              <a:t>1</a:t>
            </a:r>
            <a:r>
              <a:rPr lang="en-US" sz="1600">
                <a:solidFill>
                  <a:srgbClr val="32CD32"/>
                </a:solidFill>
                <a:latin typeface="Arial - 22"/>
              </a:rPr>
              <a:t> egg a month for females, females are born with all eggs (400 000), Egg is bigger than the sperm.</a:t>
            </a:r>
            <a:r>
              <a:rPr lang="en-US" sz="1600">
                <a:solidFill>
                  <a:srgbClr val="0000FF"/>
                </a:solidFill>
                <a:latin typeface="Arial - 22"/>
              </a:rPr>
              <a:t> </a:t>
            </a:r>
          </a:p>
          <a:p>
            <a:r>
              <a:rPr lang="en-US" sz="1600">
                <a:solidFill>
                  <a:srgbClr val="0000FF"/>
                </a:solidFill>
                <a:latin typeface="Arial - 22"/>
              </a:rPr>
              <a:t>F</a:t>
            </a:r>
            <a:r>
              <a:rPr lang="en-US" sz="1600">
                <a:solidFill>
                  <a:srgbClr val="000000"/>
                </a:solidFill>
                <a:latin typeface="Arial - 22"/>
              </a:rPr>
              <a:t>acts about puberty (when it occurs, what is release for hormones for males and females, rapid growth and sexual maturity) </a:t>
            </a:r>
          </a:p>
          <a:p>
            <a:r>
              <a:rPr lang="en-US" sz="1600">
                <a:solidFill>
                  <a:srgbClr val="000000"/>
                </a:solidFill>
                <a:latin typeface="Arial - 22"/>
              </a:rPr>
              <a:t>Know menopause (when a women has no further reproductive eggs)</a:t>
            </a:r>
          </a:p>
          <a:p>
            <a:r>
              <a:rPr lang="en-US" sz="1600">
                <a:solidFill>
                  <a:srgbClr val="000000"/>
                </a:solidFill>
                <a:latin typeface="Arial - 22"/>
              </a:rPr>
              <a:t>What is a carcinogen and how is it caused? (Cancer and Tumors (define benign &amp; malignant))</a:t>
            </a:r>
          </a:p>
          <a:p>
            <a:r>
              <a:rPr lang="en-US" sz="1600">
                <a:solidFill>
                  <a:srgbClr val="000000"/>
                </a:solidFill>
                <a:latin typeface="Arial - 22"/>
              </a:rPr>
              <a:t>Recessive and Dominate traits (capital is dominate and recessive is lowercase)  Homologues vs heterologous pairs</a:t>
            </a:r>
          </a:p>
          <a:p>
            <a:r>
              <a:rPr lang="en-US" sz="1600">
                <a:solidFill>
                  <a:srgbClr val="000000"/>
                </a:solidFill>
                <a:latin typeface="Arial - 22"/>
              </a:rPr>
              <a:t>What is non-disjunction within a sex cell that cause genetic disorders? (or zygote)</a:t>
            </a:r>
          </a:p>
          <a:p>
            <a:r>
              <a:rPr lang="en-US" sz="1600">
                <a:solidFill>
                  <a:srgbClr val="000000"/>
                </a:solidFill>
                <a:latin typeface="Arial - 22"/>
              </a:rPr>
              <a:t>What is Down syndrome? </a:t>
            </a:r>
          </a:p>
          <a:p>
            <a:r>
              <a:rPr lang="en-US" sz="1600">
                <a:solidFill>
                  <a:srgbClr val="000000"/>
                </a:solidFill>
                <a:latin typeface="Arial - 22"/>
              </a:rPr>
              <a:t>Define amniocentesis, zygote, acrosome, gigantism, dwarfism, hermaphrodite, ultra sound </a:t>
            </a:r>
          </a:p>
          <a:p>
            <a:r>
              <a:rPr lang="en-US" sz="1600">
                <a:solidFill>
                  <a:srgbClr val="000000"/>
                </a:solidFill>
                <a:latin typeface="Arial - 22"/>
              </a:rPr>
              <a:t>Advantages/Disadvantages of Sexual &amp; Asexual Reproduction</a:t>
            </a:r>
          </a:p>
          <a:p>
            <a:r>
              <a:rPr lang="en-US" sz="1600">
                <a:solidFill>
                  <a:srgbClr val="000000"/>
                </a:solidFill>
                <a:latin typeface="Arial - 22"/>
              </a:rPr>
              <a:t>In Asexual reproduction,why do the chromosomes need to duplicate</a:t>
            </a:r>
          </a:p>
          <a:p>
            <a:r>
              <a:rPr lang="en-US" sz="1600">
                <a:solidFill>
                  <a:srgbClr val="000000"/>
                </a:solidFill>
                <a:latin typeface="Arial - 22"/>
              </a:rPr>
              <a:t>What is mutations and what causes them?</a:t>
            </a:r>
          </a:p>
          <a:p>
            <a:r>
              <a:rPr lang="en-US" sz="1600">
                <a:solidFill>
                  <a:srgbClr val="000000"/>
                </a:solidFill>
                <a:latin typeface="Arial - 22"/>
              </a:rPr>
              <a:t>What type of egg was used to make dolly the sheep?  Explain briefly the processes to make her? (Who did she look like?)</a:t>
            </a:r>
          </a:p>
          <a:p>
            <a:r>
              <a:rPr lang="en-US" sz="1600">
                <a:solidFill>
                  <a:srgbClr val="000000"/>
                </a:solidFill>
                <a:latin typeface="Arial - 22"/>
              </a:rPr>
              <a:t>	what would be benefits or disadvantages to cloning?</a:t>
            </a:r>
          </a:p>
          <a:p>
            <a:r>
              <a:rPr lang="en-US" sz="1600">
                <a:solidFill>
                  <a:srgbClr val="000000"/>
                </a:solidFill>
                <a:latin typeface="Arial - 22"/>
              </a:rPr>
              <a:t>Sexual reproduction ( Internal vs external--&gt; know an organism that does each)</a:t>
            </a:r>
          </a:p>
          <a:p>
            <a:endParaRPr lang="en-US" sz="1600">
              <a:solidFill>
                <a:srgbClr val="000000"/>
              </a:solidFill>
              <a:latin typeface="Arial - 22"/>
            </a:endParaRPr>
          </a:p>
          <a:p>
            <a:r>
              <a:rPr lang="en-US" sz="1600">
                <a:solidFill>
                  <a:srgbClr val="000000"/>
                </a:solidFill>
                <a:latin typeface="Arial - 22"/>
              </a:rPr>
              <a:t>Some applying knowledge questions will be on the exam as well</a:t>
            </a:r>
          </a:p>
          <a:p>
            <a:endParaRPr lang="en-US" sz="1600">
              <a:solidFill>
                <a:srgbClr val="000000"/>
              </a:solidFill>
              <a:latin typeface="Arial - 22"/>
            </a:endParaRPr>
          </a:p>
          <a:p>
            <a:endParaRPr lang="en-US" sz="1600">
              <a:solidFill>
                <a:srgbClr val="000000"/>
              </a:solidFill>
              <a:latin typeface="Arial - 22"/>
            </a:endParaRPr>
          </a:p>
        </p:txBody>
      </p:sp>
    </p:spTree>
    <p:extLst>
      <p:ext uri="{BB962C8B-B14F-4D97-AF65-F5344CB8AC3E}">
        <p14:creationId xmlns:p14="http://schemas.microsoft.com/office/powerpoint/2010/main" val="40599149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731</Words>
  <Application>Microsoft Office PowerPoint</Application>
  <PresentationFormat>Custom</PresentationFormat>
  <Paragraphs>49</Paragraphs>
  <Slides>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Calibri</vt:lpstr>
      <vt:lpstr>Arial - 36</vt:lpstr>
      <vt:lpstr>Calibri Light</vt:lpstr>
      <vt:lpstr>Arial - 22</vt:lpstr>
      <vt:lpstr>Arial - 29</vt:lpstr>
      <vt:lpstr>Arial - 21</vt:lpstr>
      <vt:lpstr>Arial</vt:lpstr>
      <vt:lpstr>Office Theme</vt:lpstr>
      <vt:lpstr>PowerPoint Presentation</vt:lpstr>
      <vt:lpstr>PowerPoint Presentation</vt:lpstr>
    </vt:vector>
  </TitlesOfParts>
  <Company>Anglophone School Districts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O'Keefe, Melissa (ASD-N)</dc:creator>
  <cp:lastModifiedBy>O'Keefe, Melissa (ASD-N)</cp:lastModifiedBy>
  <cp:revision>1</cp:revision>
  <dcterms:created xsi:type="dcterms:W3CDTF">2022-05-26T15:38:04Z</dcterms:created>
  <dcterms:modified xsi:type="dcterms:W3CDTF">2022-05-26T15:38:05Z</dcterms:modified>
</cp:coreProperties>
</file>