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7" r:id="rId1"/>
  </p:sldMasterIdLst>
  <p:sldIdLst>
    <p:sldId id="256" r:id="rId2"/>
  </p:sldIdLst>
  <p:sldSz cx="10058400" cy="77724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76" d="100"/>
          <a:sy n="76" d="100"/>
        </p:scale>
        <p:origin x="1454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62716-4966-4F08-8A9A-F1627C54BF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300" y="1272011"/>
            <a:ext cx="7543800" cy="2705947"/>
          </a:xfrm>
        </p:spPr>
        <p:txBody>
          <a:bodyPr anchor="b"/>
          <a:lstStyle>
            <a:lvl1pPr algn="ctr">
              <a:defRPr sz="49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DBC266-B40C-41AB-86CB-8BAB22F424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1980"/>
            </a:lvl1pPr>
            <a:lvl2pPr marL="377190" indent="0" algn="ctr">
              <a:buNone/>
              <a:defRPr sz="1650"/>
            </a:lvl2pPr>
            <a:lvl3pPr marL="754380" indent="0" algn="ctr">
              <a:buNone/>
              <a:defRPr sz="1485"/>
            </a:lvl3pPr>
            <a:lvl4pPr marL="1131570" indent="0" algn="ctr">
              <a:buNone/>
              <a:defRPr sz="1320"/>
            </a:lvl4pPr>
            <a:lvl5pPr marL="1508760" indent="0" algn="ctr">
              <a:buNone/>
              <a:defRPr sz="1320"/>
            </a:lvl5pPr>
            <a:lvl6pPr marL="1885950" indent="0" algn="ctr">
              <a:buNone/>
              <a:defRPr sz="1320"/>
            </a:lvl6pPr>
            <a:lvl7pPr marL="2263140" indent="0" algn="ctr">
              <a:buNone/>
              <a:defRPr sz="1320"/>
            </a:lvl7pPr>
            <a:lvl8pPr marL="2640330" indent="0" algn="ctr">
              <a:buNone/>
              <a:defRPr sz="1320"/>
            </a:lvl8pPr>
            <a:lvl9pPr marL="3017520" indent="0" algn="ctr">
              <a:buNone/>
              <a:defRPr sz="13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9083B-DA5C-4AD8-9B54-E6DE82FCF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F81C-1FCB-4DBA-8044-F1A0FCFD45A6}" type="datetime1">
              <a:rPr lang="en-US" smtClean="0"/>
              <a:t>1/11/2022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62DE42-DB81-455B-A3E2-6D68CC0DD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37D2A4-D30D-4F94-A142-5DCA3AD94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378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AD809-DDD9-4323-86C6-4921903A0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C6DC99-F158-4F7A-82F2-25B447FFE2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D80BD-41CD-46EB-A4E9-6993F501B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92B3-2D87-4CDF-B84B-C46E5F5D31F7}" type="datetime1">
              <a:rPr lang="en-US" smtClean="0"/>
              <a:t>1/11/2022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33AA6B-E648-4362-B9EF-A262EC753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FAC8AB-2DF7-4ED0-8271-FC2091DDE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3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CFDF5F-B807-4A8B-8A21-7A1CE1B09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198042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688A3-C3CB-4AFC-87FA-1EC494BAAA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4586D-8739-4150-940A-399B474C8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9E57-47B1-47B0-B526-3153E4B1E729}" type="datetime1">
              <a:rPr lang="en-US" smtClean="0"/>
              <a:t>1/11/2022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4E984-DDE5-4181-AE0F-1CC357149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666C6-692E-4380-82F8-422F68113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726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A121B-E996-4C60-A2F1-EEBC8C992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8AB53-BDA2-49D8-A16D-4F74484F7F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1B188E-E813-43A0-ABF3-6D63D91E0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773D-8987-489A-A650-3D6F7D5C7C38}" type="datetime1">
              <a:rPr lang="en-US" smtClean="0"/>
              <a:t>1/11/2022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7A5E3-AE69-4947-B1C9-F5B9BAA46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ABC548-9D2A-4686-B2C3-572E4EE2A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228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12F6F-1EEE-49FA-B77A-76FE86380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276" y="1937704"/>
            <a:ext cx="8675370" cy="3233102"/>
          </a:xfrm>
        </p:spPr>
        <p:txBody>
          <a:bodyPr anchor="b"/>
          <a:lstStyle>
            <a:lvl1pPr>
              <a:defRPr sz="49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A98F93-157D-4246-A0CC-0E206CF0B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6276" y="5201392"/>
            <a:ext cx="8675370" cy="1700212"/>
          </a:xfrm>
        </p:spPr>
        <p:txBody>
          <a:bodyPr/>
          <a:lstStyle>
            <a:lvl1pPr marL="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1pPr>
            <a:lvl2pPr marL="377190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2pPr>
            <a:lvl3pPr marL="754380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3pPr>
            <a:lvl4pPr marL="113157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4pPr>
            <a:lvl5pPr marL="150876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5pPr>
            <a:lvl6pPr marL="188595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6pPr>
            <a:lvl7pPr marL="226314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7pPr>
            <a:lvl8pPr marL="264033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8pPr>
            <a:lvl9pPr marL="301752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16FE8A-E9A9-47D4-97B6-90D73A116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150C1-1D78-4D80-810D-E9E86F6E88AB}" type="datetime1">
              <a:rPr lang="en-US" smtClean="0"/>
              <a:t>1/11/2022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175CA-387D-476F-BF08-FF0C375F5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164FE9-BDAB-401F-BC00-A8D6CF5CE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452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E81BF-4CB3-4C10-956A-69C10B973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9BA28-33CA-42E2-A1B7-342E178129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567D00-77AB-4616-8253-F9DD7D42D8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9824E4-0894-49F3-901A-ED213FB84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CBD8-1588-4B6B-B74D-87480DDE94C0}" type="datetime1">
              <a:rPr lang="en-US" smtClean="0"/>
              <a:t>1/11/2022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CEE80E-5C56-4256-AF3A-62ABF26CE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EE919D-8DE0-4940-BBA4-853EED97F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308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A7BFB-287A-4551-9220-5D255B16C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825" y="413809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52C470-6878-491B-BDDD-AB123E59C8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1980" b="1"/>
            </a:lvl1pPr>
            <a:lvl2pPr marL="377190" indent="0">
              <a:buNone/>
              <a:defRPr sz="1650" b="1"/>
            </a:lvl2pPr>
            <a:lvl3pPr marL="754380" indent="0">
              <a:buNone/>
              <a:defRPr sz="1485" b="1"/>
            </a:lvl3pPr>
            <a:lvl4pPr marL="1131570" indent="0">
              <a:buNone/>
              <a:defRPr sz="1320" b="1"/>
            </a:lvl4pPr>
            <a:lvl5pPr marL="1508760" indent="0">
              <a:buNone/>
              <a:defRPr sz="1320" b="1"/>
            </a:lvl5pPr>
            <a:lvl6pPr marL="1885950" indent="0">
              <a:buNone/>
              <a:defRPr sz="1320" b="1"/>
            </a:lvl6pPr>
            <a:lvl7pPr marL="2263140" indent="0">
              <a:buNone/>
              <a:defRPr sz="1320" b="1"/>
            </a:lvl7pPr>
            <a:lvl8pPr marL="2640330" indent="0">
              <a:buNone/>
              <a:defRPr sz="1320" b="1"/>
            </a:lvl8pPr>
            <a:lvl9pPr marL="3017520" indent="0">
              <a:buNone/>
              <a:defRPr sz="13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004DB8-AD1E-4B80-8C86-F4221D97F7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7452D9-989D-4E66-9F56-7EA2EE3476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92065" y="1905318"/>
            <a:ext cx="4276130" cy="933767"/>
          </a:xfrm>
        </p:spPr>
        <p:txBody>
          <a:bodyPr anchor="b"/>
          <a:lstStyle>
            <a:lvl1pPr marL="0" indent="0">
              <a:buNone/>
              <a:defRPr sz="1980" b="1"/>
            </a:lvl1pPr>
            <a:lvl2pPr marL="377190" indent="0">
              <a:buNone/>
              <a:defRPr sz="1650" b="1"/>
            </a:lvl2pPr>
            <a:lvl3pPr marL="754380" indent="0">
              <a:buNone/>
              <a:defRPr sz="1485" b="1"/>
            </a:lvl3pPr>
            <a:lvl4pPr marL="1131570" indent="0">
              <a:buNone/>
              <a:defRPr sz="1320" b="1"/>
            </a:lvl4pPr>
            <a:lvl5pPr marL="1508760" indent="0">
              <a:buNone/>
              <a:defRPr sz="1320" b="1"/>
            </a:lvl5pPr>
            <a:lvl6pPr marL="1885950" indent="0">
              <a:buNone/>
              <a:defRPr sz="1320" b="1"/>
            </a:lvl6pPr>
            <a:lvl7pPr marL="2263140" indent="0">
              <a:buNone/>
              <a:defRPr sz="1320" b="1"/>
            </a:lvl7pPr>
            <a:lvl8pPr marL="2640330" indent="0">
              <a:buNone/>
              <a:defRPr sz="1320" b="1"/>
            </a:lvl8pPr>
            <a:lvl9pPr marL="3017520" indent="0">
              <a:buNone/>
              <a:defRPr sz="13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FA34A6-4F77-49DD-A471-D2865D370C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92065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88D181-5CDA-409D-9B11-D6E0DAE91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3EDD-D0D2-447F-B24F-3717AF4B109D}" type="datetime1">
              <a:rPr lang="en-US" smtClean="0"/>
              <a:pPr/>
              <a:t>1/11/2022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3DBE5B-D24E-4C14-82A6-EB5347432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74FE9A-A2E7-414D-BC27-3964A3F77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1202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F930F-2F7F-4843-8494-F17207FCA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F7549A-D6CC-4CA7-8F9A-A629B9CAD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A64-483B-4532-94FB-D8F90CB6DEE0}" type="datetime1">
              <a:rPr lang="en-US" smtClean="0"/>
              <a:t>1/11/2022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1372B4-7F90-4E69-97B2-BEC1ECAC3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1EE658-1A62-4CA6-9E9E-7A151B025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938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3E2568-E8E4-45E0-A7CE-6D4B38D36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FB39-20FB-4E2E-B861-45B709B9C3C5}" type="datetime1">
              <a:rPr lang="en-US" smtClean="0"/>
              <a:t>1/11/2022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D44B9A-4F28-4233-A29C-8BAE13B26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74011B-6F4C-4C26-96DB-82291A904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807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DE4F9-D247-467B-8369-44086B859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26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1A7EE-AA16-4BD3-87E0-5CDB3E983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6130" y="1119082"/>
            <a:ext cx="5092065" cy="5523442"/>
          </a:xfrm>
        </p:spPr>
        <p:txBody>
          <a:bodyPr/>
          <a:lstStyle>
            <a:lvl1pPr>
              <a:defRPr sz="2640"/>
            </a:lvl1pPr>
            <a:lvl2pPr>
              <a:defRPr sz="2310"/>
            </a:lvl2pPr>
            <a:lvl3pPr>
              <a:defRPr sz="1980"/>
            </a:lvl3pPr>
            <a:lvl4pPr>
              <a:defRPr sz="1650"/>
            </a:lvl4pPr>
            <a:lvl5pPr>
              <a:defRPr sz="1650"/>
            </a:lvl5pPr>
            <a:lvl6pPr>
              <a:defRPr sz="1650"/>
            </a:lvl6pPr>
            <a:lvl7pPr>
              <a:defRPr sz="1650"/>
            </a:lvl7pPr>
            <a:lvl8pPr>
              <a:defRPr sz="1650"/>
            </a:lvl8pPr>
            <a:lvl9pPr>
              <a:defRPr sz="16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202732-F2A4-458E-A73E-8BAB339302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320"/>
            </a:lvl1pPr>
            <a:lvl2pPr marL="377190" indent="0">
              <a:buNone/>
              <a:defRPr sz="1155"/>
            </a:lvl2pPr>
            <a:lvl3pPr marL="754380" indent="0">
              <a:buNone/>
              <a:defRPr sz="990"/>
            </a:lvl3pPr>
            <a:lvl4pPr marL="1131570" indent="0">
              <a:buNone/>
              <a:defRPr sz="825"/>
            </a:lvl4pPr>
            <a:lvl5pPr marL="1508760" indent="0">
              <a:buNone/>
              <a:defRPr sz="825"/>
            </a:lvl5pPr>
            <a:lvl6pPr marL="1885950" indent="0">
              <a:buNone/>
              <a:defRPr sz="825"/>
            </a:lvl6pPr>
            <a:lvl7pPr marL="2263140" indent="0">
              <a:buNone/>
              <a:defRPr sz="825"/>
            </a:lvl7pPr>
            <a:lvl8pPr marL="2640330" indent="0">
              <a:buNone/>
              <a:defRPr sz="825"/>
            </a:lvl8pPr>
            <a:lvl9pPr marL="3017520" indent="0">
              <a:buNone/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B9F23D-392F-48B8-9B73-286D759D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AC19-8BD6-476C-9770-8884373BCF00}" type="datetime1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70A0BC-AAA5-40A1-8435-609CE55A1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890504-8DD9-4F27-9DCE-751988991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086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EB966-DF2E-4B38-9E03-23E268058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26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2FFB04-6274-4513-A0CF-D1147E265B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76130" y="1119082"/>
            <a:ext cx="5092065" cy="5523442"/>
          </a:xfrm>
        </p:spPr>
        <p:txBody>
          <a:bodyPr/>
          <a:lstStyle>
            <a:lvl1pPr marL="0" indent="0">
              <a:buNone/>
              <a:defRPr sz="2640"/>
            </a:lvl1pPr>
            <a:lvl2pPr marL="377190" indent="0">
              <a:buNone/>
              <a:defRPr sz="2310"/>
            </a:lvl2pPr>
            <a:lvl3pPr marL="754380" indent="0">
              <a:buNone/>
              <a:defRPr sz="1980"/>
            </a:lvl3pPr>
            <a:lvl4pPr marL="1131570" indent="0">
              <a:buNone/>
              <a:defRPr sz="1650"/>
            </a:lvl4pPr>
            <a:lvl5pPr marL="1508760" indent="0">
              <a:buNone/>
              <a:defRPr sz="1650"/>
            </a:lvl5pPr>
            <a:lvl6pPr marL="1885950" indent="0">
              <a:buNone/>
              <a:defRPr sz="1650"/>
            </a:lvl6pPr>
            <a:lvl7pPr marL="2263140" indent="0">
              <a:buNone/>
              <a:defRPr sz="1650"/>
            </a:lvl7pPr>
            <a:lvl8pPr marL="2640330" indent="0">
              <a:buNone/>
              <a:defRPr sz="1650"/>
            </a:lvl8pPr>
            <a:lvl9pPr marL="3017520" indent="0">
              <a:buNone/>
              <a:defRPr sz="165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F985D9-487F-4EE8-8739-B2942C14FE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320"/>
            </a:lvl1pPr>
            <a:lvl2pPr marL="377190" indent="0">
              <a:buNone/>
              <a:defRPr sz="1155"/>
            </a:lvl2pPr>
            <a:lvl3pPr marL="754380" indent="0">
              <a:buNone/>
              <a:defRPr sz="990"/>
            </a:lvl3pPr>
            <a:lvl4pPr marL="1131570" indent="0">
              <a:buNone/>
              <a:defRPr sz="825"/>
            </a:lvl4pPr>
            <a:lvl5pPr marL="1508760" indent="0">
              <a:buNone/>
              <a:defRPr sz="825"/>
            </a:lvl5pPr>
            <a:lvl6pPr marL="1885950" indent="0">
              <a:buNone/>
              <a:defRPr sz="825"/>
            </a:lvl6pPr>
            <a:lvl7pPr marL="2263140" indent="0">
              <a:buNone/>
              <a:defRPr sz="825"/>
            </a:lvl7pPr>
            <a:lvl8pPr marL="2640330" indent="0">
              <a:buNone/>
              <a:defRPr sz="825"/>
            </a:lvl8pPr>
            <a:lvl9pPr marL="3017520" indent="0">
              <a:buNone/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2033B4-C5B3-4CDF-9DF7-6EB634328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3EDD-D0D2-447F-B24F-3717AF4B109D}" type="datetime1">
              <a:rPr lang="en-US" smtClean="0"/>
              <a:pPr/>
              <a:t>1/11/2022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A0A041-1619-4E5B-8E62-901C4AC86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7439E-2D44-4B74-B25E-DE054A95B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56337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FCE324-BC50-4C7A-8252-0C1410BFE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413809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1ECA08-CB3C-4D49-82F2-2B7B3F6539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154B1E-00C7-4EF3-9A62-F565CE6A25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151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43EDD-D0D2-447F-B24F-3717AF4B109D}" type="datetime1">
              <a:rPr lang="en-US" smtClean="0"/>
              <a:pPr/>
              <a:t>1/11/2022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BEA604-5A39-42F0-B052-79AB9B6774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1845" y="7203864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A5E356-3EDE-4A60-B42F-0247B62879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374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50C42-9A0B-4425-92C2-70FCF7C457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53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hf sldNum="0" hdr="0" ftr="0" dt="0"/>
  <p:txStyles>
    <p:titleStyle>
      <a:lvl1pPr algn="l" defTabSz="754380" rtl="0" eaLnBrk="1" latinLnBrk="0" hangingPunct="1">
        <a:lnSpc>
          <a:spcPct val="90000"/>
        </a:lnSpc>
        <a:spcBef>
          <a:spcPct val="0"/>
        </a:spcBef>
        <a:buNone/>
        <a:defRPr sz="36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595" indent="-188595" algn="l" defTabSz="75438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94297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132016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69735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207454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45173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82892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20611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2pPr>
      <a:lvl3pPr marL="75438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3pPr>
      <a:lvl4pPr marL="113157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50876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26314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64033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01752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D7501-0BBC-4857-99ED-3F3AADFED3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209402" y="-146510"/>
            <a:ext cx="8243248" cy="1897039"/>
          </a:xfrm>
        </p:spPr>
        <p:txBody>
          <a:bodyPr>
            <a:normAutofit/>
          </a:bodyPr>
          <a:lstStyle/>
          <a:p>
            <a:r>
              <a:rPr lang="en-US" sz="544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Home Learning </a:t>
            </a:r>
            <a:br>
              <a:rPr lang="en-US" sz="544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en-US" sz="544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January 17-21, 2022</a:t>
            </a: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5087F9D2-AEDB-4CE4-B423-69A1E149E801}"/>
              </a:ext>
            </a:extLst>
          </p:cNvPr>
          <p:cNvSpPr/>
          <p:nvPr/>
        </p:nvSpPr>
        <p:spPr>
          <a:xfrm rot="833990">
            <a:off x="633022" y="1901290"/>
            <a:ext cx="2779380" cy="1824850"/>
          </a:xfrm>
          <a:prstGeom prst="wedgeEllipseCallou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649D00C-6766-4163-A2BF-9E67D421D683}"/>
              </a:ext>
            </a:extLst>
          </p:cNvPr>
          <p:cNvSpPr/>
          <p:nvPr/>
        </p:nvSpPr>
        <p:spPr>
          <a:xfrm>
            <a:off x="6167753" y="173164"/>
            <a:ext cx="3462632" cy="212638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552F5E-3A4E-441B-ACDA-972CC99D2650}"/>
              </a:ext>
            </a:extLst>
          </p:cNvPr>
          <p:cNvSpPr txBox="1"/>
          <p:nvPr/>
        </p:nvSpPr>
        <p:spPr>
          <a:xfrm>
            <a:off x="6211803" y="443987"/>
            <a:ext cx="3436520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   Make a snowman with the template and construction paper provided.  Color your snowman!</a:t>
            </a:r>
          </a:p>
        </p:txBody>
      </p:sp>
      <p:pic>
        <p:nvPicPr>
          <p:cNvPr id="15" name="Picture 14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E4985BB4-5B6C-4C1A-94A0-D4F875F4FC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522" y="6271499"/>
            <a:ext cx="1490851" cy="1490851"/>
          </a:xfrm>
          <a:prstGeom prst="rect">
            <a:avLst/>
          </a:prstGeom>
          <a:effectLst>
            <a:outerShdw blurRad="50800" dist="50800" dir="5400000" algn="ctr" rotWithShape="0">
              <a:schemeClr val="bg2">
                <a:lumMod val="10000"/>
              </a:schemeClr>
            </a:out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1973043-14FA-4A2D-B981-8D9DEE69EEBA}"/>
              </a:ext>
            </a:extLst>
          </p:cNvPr>
          <p:cNvSpPr/>
          <p:nvPr/>
        </p:nvSpPr>
        <p:spPr>
          <a:xfrm>
            <a:off x="3904479" y="2661067"/>
            <a:ext cx="5338468" cy="228269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790B02-2193-463A-A04E-20F4963D1B29}"/>
              </a:ext>
            </a:extLst>
          </p:cNvPr>
          <p:cNvSpPr txBox="1"/>
          <p:nvPr/>
        </p:nvSpPr>
        <p:spPr>
          <a:xfrm>
            <a:off x="3969882" y="2725339"/>
            <a:ext cx="506225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u="sng" dirty="0">
                <a:latin typeface="Comic Sans MS" panose="030F0702030302020204" pitchFamily="66" charset="0"/>
              </a:rPr>
              <a:t>Literacy</a:t>
            </a:r>
          </a:p>
          <a:p>
            <a:pPr algn="ctr"/>
            <a:r>
              <a:rPr lang="en-US" dirty="0">
                <a:latin typeface="Comic Sans MS" panose="030F0702030302020204" pitchFamily="66" charset="0"/>
              </a:rPr>
              <a:t>Please remember to read each day!</a:t>
            </a:r>
          </a:p>
          <a:p>
            <a:pPr algn="ctr"/>
            <a:r>
              <a:rPr lang="en-US" dirty="0">
                <a:latin typeface="Comic Sans MS" panose="030F0702030302020204" pitchFamily="66" charset="0"/>
              </a:rPr>
              <a:t>Read WINTER WORD.</a:t>
            </a:r>
          </a:p>
          <a:p>
            <a:pPr algn="ctr"/>
            <a:r>
              <a:rPr lang="en-US" dirty="0">
                <a:latin typeface="Comic Sans MS" panose="030F0702030302020204" pitchFamily="66" charset="0"/>
              </a:rPr>
              <a:t>Write a story about my favorite Winter Activity (hockey, skating, sliding).</a:t>
            </a:r>
          </a:p>
          <a:p>
            <a:pPr algn="ctr"/>
            <a:r>
              <a:rPr lang="en-US" dirty="0">
                <a:latin typeface="Comic Sans MS" panose="030F0702030302020204" pitchFamily="66" charset="0"/>
              </a:rPr>
              <a:t>Practice Spelling words with </a:t>
            </a:r>
            <a:r>
              <a:rPr lang="en-US" b="1" dirty="0">
                <a:latin typeface="Comic Sans MS" panose="030F0702030302020204" pitchFamily="66" charset="0"/>
              </a:rPr>
              <a:t>op</a:t>
            </a:r>
            <a:r>
              <a:rPr lang="en-US" dirty="0">
                <a:latin typeface="Comic Sans MS" panose="030F0702030302020204" pitchFamily="66" charset="0"/>
              </a:rPr>
              <a:t> word family – </a:t>
            </a:r>
            <a:r>
              <a:rPr lang="en-US" dirty="0" err="1">
                <a:latin typeface="Comic Sans MS" panose="030F0702030302020204" pitchFamily="66" charset="0"/>
              </a:rPr>
              <a:t>mop,top,hop,pop,shop,drop</a:t>
            </a:r>
            <a:r>
              <a:rPr lang="en-US" dirty="0">
                <a:latin typeface="Comic Sans MS" panose="030F0702030302020204" pitchFamily="66" charset="0"/>
              </a:rPr>
              <a:t>.</a:t>
            </a:r>
          </a:p>
          <a:p>
            <a:pPr algn="ctr"/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5B57917-CCDF-4F4E-9AC6-30D56071DC55}"/>
              </a:ext>
            </a:extLst>
          </p:cNvPr>
          <p:cNvSpPr/>
          <p:nvPr/>
        </p:nvSpPr>
        <p:spPr>
          <a:xfrm>
            <a:off x="2989735" y="5170083"/>
            <a:ext cx="4794176" cy="2395001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4AABE2-EC6C-45E9-A3F2-ECF23097C2DB}"/>
              </a:ext>
            </a:extLst>
          </p:cNvPr>
          <p:cNvSpPr txBox="1"/>
          <p:nvPr/>
        </p:nvSpPr>
        <p:spPr>
          <a:xfrm>
            <a:off x="2875070" y="5305487"/>
            <a:ext cx="497497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u="sng" dirty="0">
                <a:latin typeface="Comic Sans MS" panose="030F0702030302020204" pitchFamily="66" charset="0"/>
                <a:cs typeface="Aharoni" panose="02010803020104030203" pitchFamily="2" charset="-79"/>
              </a:rPr>
              <a:t>Math </a:t>
            </a:r>
          </a:p>
          <a:p>
            <a:pPr algn="ctr"/>
            <a:r>
              <a:rPr lang="en-US" dirty="0">
                <a:latin typeface="Comic Sans MS" panose="030F0702030302020204" pitchFamily="66" charset="0"/>
                <a:cs typeface="Aharoni" panose="02010803020104030203" pitchFamily="2" charset="-79"/>
              </a:rPr>
              <a:t>The main focus in Math this week will be Place value with numbers to 50. I sent home two worksheets and a place value mat with rods (tens) and units (ones).  Remember when counting rods they are worth ten so you need to skip count by 10s.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  <a:cs typeface="Aharoni" panose="02010803020104030203" pitchFamily="2" charset="-79"/>
            </a:endParaRPr>
          </a:p>
          <a:p>
            <a:endParaRPr lang="en-US" dirty="0"/>
          </a:p>
        </p:txBody>
      </p:sp>
      <p:pic>
        <p:nvPicPr>
          <p:cNvPr id="21" name="Picture 20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67B9E4D7-2BFA-4B9D-B93E-1B1774039E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528" y="5091158"/>
            <a:ext cx="1269160" cy="1269160"/>
          </a:xfrm>
          <a:prstGeom prst="rect">
            <a:avLst/>
          </a:prstGeom>
          <a:effectLst>
            <a:outerShdw blurRad="50800" dist="50800" dir="5400000" algn="ctr" rotWithShape="0">
              <a:schemeClr val="bg2">
                <a:lumMod val="25000"/>
              </a:schemeClr>
            </a:outerShdw>
          </a:effectLst>
        </p:spPr>
      </p:pic>
      <p:pic>
        <p:nvPicPr>
          <p:cNvPr id="22" name="Picture 21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96226715-EF52-42A9-A625-B6F57205C6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246" y="5636919"/>
            <a:ext cx="1269160" cy="1269160"/>
          </a:xfrm>
          <a:prstGeom prst="rect">
            <a:avLst/>
          </a:prstGeom>
          <a:effectLst>
            <a:outerShdw blurRad="50800" dist="50800" dir="5400000" algn="ctr" rotWithShape="0">
              <a:schemeClr val="bg2">
                <a:lumMod val="50000"/>
              </a:schemeClr>
            </a:outerShdw>
          </a:effectLst>
        </p:spPr>
      </p:pic>
      <p:sp>
        <p:nvSpPr>
          <p:cNvPr id="25" name="Subtitle 2">
            <a:extLst>
              <a:ext uri="{FF2B5EF4-FFF2-40B4-BE49-F238E27FC236}">
                <a16:creationId xmlns:a16="http://schemas.microsoft.com/office/drawing/2014/main" id="{E2A8559D-ED45-4AA6-99BB-BA40CA95157D}"/>
              </a:ext>
            </a:extLst>
          </p:cNvPr>
          <p:cNvSpPr txBox="1">
            <a:spLocks/>
          </p:cNvSpPr>
          <p:nvPr/>
        </p:nvSpPr>
        <p:spPr>
          <a:xfrm rot="1577218">
            <a:off x="893179" y="2312245"/>
            <a:ext cx="2545965" cy="5565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754380" rtl="0" eaLnBrk="1" latinLnBrk="0" hangingPunct="1"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None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190" indent="0" algn="ctr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4380" indent="0" algn="ctr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1570" indent="0" algn="ctr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08760" indent="0" algn="ctr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0" algn="ctr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3140" indent="0" algn="ctr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0330" indent="0" algn="ctr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17520" indent="0" algn="ctr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Garamond" panose="02020404030301010803" pitchFamily="18" charset="0"/>
              </a:rPr>
              <a:t>Remember to get outside and get some exercise and fresh air!! Build a snowman.</a:t>
            </a:r>
          </a:p>
        </p:txBody>
      </p:sp>
      <p:sp>
        <p:nvSpPr>
          <p:cNvPr id="7" name="AutoShape 2" descr="Snowman Transparent Clipart ">
            <a:extLst>
              <a:ext uri="{FF2B5EF4-FFF2-40B4-BE49-F238E27FC236}">
                <a16:creationId xmlns:a16="http://schemas.microsoft.com/office/drawing/2014/main" id="{EE5921A2-78A4-4889-99D4-F90AE36BF2D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76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Melted snowman clipart transparent background">
            <a:extLst>
              <a:ext uri="{FF2B5EF4-FFF2-40B4-BE49-F238E27FC236}">
                <a16:creationId xmlns:a16="http://schemas.microsoft.com/office/drawing/2014/main" id="{0108A56A-DAD4-4A75-BE65-69968D72C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3" y="3892876"/>
            <a:ext cx="3145485" cy="355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067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2882</TotalTime>
  <Words>140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Aharoni</vt:lpstr>
      <vt:lpstr>Arial</vt:lpstr>
      <vt:lpstr>Calibri</vt:lpstr>
      <vt:lpstr>Calibri Light</vt:lpstr>
      <vt:lpstr>Comic Sans MS</vt:lpstr>
      <vt:lpstr>Garamond</vt:lpstr>
      <vt:lpstr>Office Theme</vt:lpstr>
      <vt:lpstr>Home Learning  January 17-21, 2022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Addition Strategies</dc:title>
  <dc:creator>Lyons, Carlene (ASD-N)</dc:creator>
  <cp:lastModifiedBy>Lyons, Carlene (ASD-N)</cp:lastModifiedBy>
  <cp:revision>20</cp:revision>
  <cp:lastPrinted>2021-01-07T18:46:01Z</cp:lastPrinted>
  <dcterms:created xsi:type="dcterms:W3CDTF">2021-01-07T15:26:37Z</dcterms:created>
  <dcterms:modified xsi:type="dcterms:W3CDTF">2022-01-12T15:25:19Z</dcterms:modified>
</cp:coreProperties>
</file>