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6" r:id="rId2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99"/>
    <a:srgbClr val="6666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2716-4966-4F08-8A9A-F1627C54B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BC266-B40C-41AB-86CB-8BAB22F42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9083B-DA5C-4AD8-9B54-E6DE82FC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2DE42-DB81-455B-A3E2-6D68CC0D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7D2A4-D30D-4F94-A142-5DCA3AD9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7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AD809-DDD9-4323-86C6-4921903A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6DC99-F158-4F7A-82F2-25B447FFE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D80BD-41CD-46EB-A4E9-6993F501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3AA6B-E648-4362-B9EF-A262EC75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AC8AB-2DF7-4ED0-8271-FC2091DD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CFDF5F-B807-4A8B-8A21-7A1CE1B09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042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688A3-C3CB-4AFC-87FA-1EC494BAA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4586D-8739-4150-940A-399B474C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4E984-DDE5-4181-AE0F-1CC35714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666C6-692E-4380-82F8-422F6811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2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A121B-E996-4C60-A2F1-EEBC8C992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8AB53-BDA2-49D8-A16D-4F74484F7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B188E-E813-43A0-ABF3-6D63D91E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7A5E3-AE69-4947-B1C9-F5B9BAA46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BC548-9D2A-4686-B2C3-572E4EE2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2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12F6F-1EEE-49FA-B77A-76FE8638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98F93-157D-4246-A0CC-0E206CF0B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6FE8A-E9A9-47D4-97B6-90D73A11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175CA-387D-476F-BF08-FF0C375F5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64FE9-BDAB-401F-BC00-A8D6CF5C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5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81BF-4CB3-4C10-956A-69C10B97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9BA28-33CA-42E2-A1B7-342E17812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67D00-77AB-4616-8253-F9DD7D42D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824E4-0894-49F3-901A-ED213FB8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1/7/2022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EE80E-5C56-4256-AF3A-62ABF26CE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E919D-8DE0-4940-BBA4-853EED97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0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7BFB-287A-4551-9220-5D255B16C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413809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2C470-6878-491B-BDDD-AB123E59C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04DB8-AD1E-4B80-8C86-F4221D97F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7452D9-989D-4E66-9F56-7EA2EE347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A34A6-4F77-49DD-A471-D2865D370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88D181-5CDA-409D-9B11-D6E0DAE9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3DBE5B-D24E-4C14-82A6-EB534743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4FE9A-A2E7-414D-BC27-3964A3F7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202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F930F-2F7F-4843-8494-F17207FC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7549A-D6CC-4CA7-8F9A-A629B9CAD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1/7/2022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372B4-7F90-4E69-97B2-BEC1ECAC3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EE658-1A62-4CA6-9E9E-7A151B02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3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E2568-E8E4-45E0-A7CE-6D4B38D3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1/7/2022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44B9A-4F28-4233-A29C-8BAE13B2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4011B-6F4C-4C26-96DB-82291A90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0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E4F9-D247-467B-8369-44086B85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1A7EE-AA16-4BD3-87E0-5CDB3E983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02732-F2A4-458E-A73E-8BAB33930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9F23D-392F-48B8-9B73-286D759D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0A0BC-AAA5-40A1-8435-609CE55A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90504-8DD9-4F27-9DCE-75198899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8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B966-DF2E-4B38-9E03-23E26805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2FFB04-6274-4513-A0CF-D1147E265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985D9-487F-4EE8-8739-B2942C14F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033B4-C5B3-4CDF-9DF7-6EB63432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0A041-1619-4E5B-8E62-901C4AC8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7439E-2D44-4B74-B25E-DE054A95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633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CE324-BC50-4C7A-8252-0C1410BF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ECA08-CB3C-4D49-82F2-2B7B3F653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54B1E-00C7-4EF3-9A62-F565CE6A2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43EDD-D0D2-447F-B24F-3717AF4B109D}" type="datetime1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EA604-5A39-42F0-B052-79AB9B677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5E356-3EDE-4A60-B42F-0247B6287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3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sldNum="0" hdr="0" ftr="0" dt="0"/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7501-0BBC-4857-99ED-3F3AADFED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09402" y="-146510"/>
            <a:ext cx="8243248" cy="1897039"/>
          </a:xfrm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544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Home Learning </a:t>
            </a:r>
            <a:br>
              <a:rPr lang="en-US" sz="544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544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January 10-14, 2022</a:t>
            </a:r>
          </a:p>
        </p:txBody>
      </p:sp>
      <p:pic>
        <p:nvPicPr>
          <p:cNvPr id="1040" name="Picture 16" descr="Transparent Snowman Clipart​ | Gallery Yopriceville - High-Quality Free  Images and Transparent PNG Clipart">
            <a:extLst>
              <a:ext uri="{FF2B5EF4-FFF2-40B4-BE49-F238E27FC236}">
                <a16:creationId xmlns:a16="http://schemas.microsoft.com/office/drawing/2014/main" id="{05CC0CF9-A57D-463C-B8A6-FF58EBD5A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7" y="3574085"/>
            <a:ext cx="2490906" cy="412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087F9D2-AEDB-4CE4-B423-69A1E149E801}"/>
              </a:ext>
            </a:extLst>
          </p:cNvPr>
          <p:cNvSpPr/>
          <p:nvPr/>
        </p:nvSpPr>
        <p:spPr>
          <a:xfrm rot="833990">
            <a:off x="639452" y="1904924"/>
            <a:ext cx="2779380" cy="1824850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49D00C-6766-4163-A2BF-9E67D421D683}"/>
              </a:ext>
            </a:extLst>
          </p:cNvPr>
          <p:cNvSpPr/>
          <p:nvPr/>
        </p:nvSpPr>
        <p:spPr>
          <a:xfrm>
            <a:off x="6169741" y="263526"/>
            <a:ext cx="3462632" cy="21263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552F5E-3A4E-441B-ACDA-972CC99D2650}"/>
              </a:ext>
            </a:extLst>
          </p:cNvPr>
          <p:cNvSpPr txBox="1"/>
          <p:nvPr/>
        </p:nvSpPr>
        <p:spPr>
          <a:xfrm>
            <a:off x="6195853" y="391701"/>
            <a:ext cx="3436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This week please work on the packet that was sent home in November.  I have added a few more sheets in your homework</a:t>
            </a:r>
          </a:p>
          <a:p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  bag.</a:t>
            </a:r>
          </a:p>
        </p:txBody>
      </p:sp>
      <p:pic>
        <p:nvPicPr>
          <p:cNvPr id="15" name="Picture 14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E4985BB4-5B6C-4C1A-94A0-D4F875F4F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522" y="6271499"/>
            <a:ext cx="1490851" cy="14908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1973043-14FA-4A2D-B981-8D9DEE69EEBA}"/>
              </a:ext>
            </a:extLst>
          </p:cNvPr>
          <p:cNvSpPr/>
          <p:nvPr/>
        </p:nvSpPr>
        <p:spPr>
          <a:xfrm>
            <a:off x="3904480" y="2701165"/>
            <a:ext cx="5338468" cy="22826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790B02-2193-463A-A04E-20F4963D1B29}"/>
              </a:ext>
            </a:extLst>
          </p:cNvPr>
          <p:cNvSpPr txBox="1"/>
          <p:nvPr/>
        </p:nvSpPr>
        <p:spPr>
          <a:xfrm>
            <a:off x="3969882" y="2725339"/>
            <a:ext cx="506225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latin typeface="Comic Sans MS" panose="030F0702030302020204" pitchFamily="66" charset="0"/>
              </a:rPr>
              <a:t>Literacy</a:t>
            </a:r>
          </a:p>
          <a:p>
            <a:pPr algn="ctr"/>
            <a:r>
              <a:rPr lang="en-US" sz="2200" dirty="0">
                <a:latin typeface="Comic Sans MS" panose="030F0702030302020204" pitchFamily="66" charset="0"/>
              </a:rPr>
              <a:t>Please remember to read each day!</a:t>
            </a:r>
          </a:p>
          <a:p>
            <a:pPr algn="ctr"/>
            <a:r>
              <a:rPr lang="en-US" sz="2200" dirty="0">
                <a:latin typeface="Comic Sans MS" panose="030F0702030302020204" pitchFamily="66" charset="0"/>
              </a:rPr>
              <a:t>I have included a writing page along with WINTER WORDS to read and use in your story if needed</a:t>
            </a:r>
            <a:r>
              <a:rPr lang="en-US" dirty="0">
                <a:latin typeface="Comic Sans MS" panose="030F0702030302020204" pitchFamily="66" charset="0"/>
              </a:rPr>
              <a:t>!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Spelling – review words </a:t>
            </a: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B57917-CCDF-4F4E-9AC6-30D56071DC55}"/>
              </a:ext>
            </a:extLst>
          </p:cNvPr>
          <p:cNvSpPr/>
          <p:nvPr/>
        </p:nvSpPr>
        <p:spPr>
          <a:xfrm>
            <a:off x="2753591" y="5207390"/>
            <a:ext cx="4794176" cy="239500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4AABE2-EC6C-45E9-A3F2-ECF23097C2DB}"/>
              </a:ext>
            </a:extLst>
          </p:cNvPr>
          <p:cNvSpPr txBox="1"/>
          <p:nvPr/>
        </p:nvSpPr>
        <p:spPr>
          <a:xfrm>
            <a:off x="2875070" y="5305487"/>
            <a:ext cx="461871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latin typeface="Comic Sans MS" panose="030F0702030302020204" pitchFamily="66" charset="0"/>
                <a:cs typeface="Aharoni" panose="02010803020104030203" pitchFamily="2" charset="-79"/>
              </a:rPr>
              <a:t>Math </a:t>
            </a:r>
          </a:p>
          <a:p>
            <a:pPr algn="ctr"/>
            <a:endParaRPr lang="en-US" sz="2200" dirty="0">
              <a:latin typeface="Comic Sans MS" panose="030F0702030302020204" pitchFamily="66" charset="0"/>
              <a:cs typeface="Aharoni" panose="02010803020104030203" pitchFamily="2" charset="-79"/>
            </a:endParaRPr>
          </a:p>
          <a:p>
            <a:pPr algn="ctr"/>
            <a:r>
              <a:rPr lang="en-US" dirty="0">
                <a:latin typeface="Comic Sans MS" panose="030F0702030302020204" pitchFamily="66" charset="0"/>
                <a:cs typeface="Aharoni" panose="02010803020104030203" pitchFamily="2" charset="-79"/>
              </a:rPr>
              <a:t>The main focus in Math this week will be 3D shapes.  Please continue counting to 50 forwards and backwards. </a:t>
            </a:r>
          </a:p>
          <a:p>
            <a:pPr algn="ctr"/>
            <a:r>
              <a:rPr lang="en-US" dirty="0">
                <a:latin typeface="Comic Sans MS" panose="030F0702030302020204" pitchFamily="66" charset="0"/>
                <a:cs typeface="Aharoni" panose="02010803020104030203" pitchFamily="2" charset="-79"/>
              </a:rPr>
              <a:t> Practice skip counting by 2s, 5s, and 10s.</a:t>
            </a:r>
          </a:p>
          <a:p>
            <a:endParaRPr lang="en-US" dirty="0"/>
          </a:p>
        </p:txBody>
      </p:sp>
      <p:pic>
        <p:nvPicPr>
          <p:cNvPr id="21" name="Picture 20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67B9E4D7-2BFA-4B9D-B93E-1B1774039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28" y="5091158"/>
            <a:ext cx="1269160" cy="1269160"/>
          </a:xfrm>
          <a:prstGeom prst="rect">
            <a:avLst/>
          </a:prstGeom>
          <a:effectLst>
            <a:outerShdw blurRad="50800" dist="50800" dir="5400000" algn="ctr" rotWithShape="0">
              <a:srgbClr val="002060"/>
            </a:outerShdw>
          </a:effectLst>
        </p:spPr>
      </p:pic>
      <p:pic>
        <p:nvPicPr>
          <p:cNvPr id="22" name="Picture 21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96226715-EF52-42A9-A625-B6F57205C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63" y="5556334"/>
            <a:ext cx="1269160" cy="1269160"/>
          </a:xfrm>
          <a:prstGeom prst="rect">
            <a:avLst/>
          </a:prstGeom>
          <a:effectLst>
            <a:outerShdw blurRad="50800" dist="50800" dir="5400000" algn="ctr" rotWithShape="0">
              <a:srgbClr val="0070C0"/>
            </a:outerShdw>
          </a:effectLst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E2A8559D-ED45-4AA6-99BB-BA40CA95157D}"/>
              </a:ext>
            </a:extLst>
          </p:cNvPr>
          <p:cNvSpPr txBox="1">
            <a:spLocks/>
          </p:cNvSpPr>
          <p:nvPr/>
        </p:nvSpPr>
        <p:spPr>
          <a:xfrm rot="1577218">
            <a:off x="893179" y="2312245"/>
            <a:ext cx="2545965" cy="556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19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438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157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76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314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033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752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Garamond" panose="02020404030301010803" pitchFamily="18" charset="0"/>
              </a:rPr>
              <a:t>Remember to get outside and get some exercise and fresh air!!</a:t>
            </a:r>
          </a:p>
        </p:txBody>
      </p:sp>
    </p:spTree>
    <p:extLst>
      <p:ext uri="{BB962C8B-B14F-4D97-AF65-F5344CB8AC3E}">
        <p14:creationId xmlns:p14="http://schemas.microsoft.com/office/powerpoint/2010/main" val="3366067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</TotalTime>
  <Words>113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Aharoni</vt:lpstr>
      <vt:lpstr>Arial</vt:lpstr>
      <vt:lpstr>Calibri</vt:lpstr>
      <vt:lpstr>Calibri Light</vt:lpstr>
      <vt:lpstr>Comic Sans MS</vt:lpstr>
      <vt:lpstr>Garamond</vt:lpstr>
      <vt:lpstr>Office Theme</vt:lpstr>
      <vt:lpstr>Home Learning  January 10-14,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 Strategies</dc:title>
  <dc:creator>Lyons, Carlene (ASD-N)</dc:creator>
  <cp:lastModifiedBy>Lyons, Carlene (ASD-N)</cp:lastModifiedBy>
  <cp:revision>16</cp:revision>
  <cp:lastPrinted>2022-01-07T16:02:34Z</cp:lastPrinted>
  <dcterms:created xsi:type="dcterms:W3CDTF">2021-01-07T15:26:37Z</dcterms:created>
  <dcterms:modified xsi:type="dcterms:W3CDTF">2022-01-07T16:12:46Z</dcterms:modified>
</cp:coreProperties>
</file>