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1E95"/>
    <a:srgbClr val="FF85FF"/>
    <a:srgbClr val="982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12"/>
    <p:restoredTop sz="96327"/>
  </p:normalViewPr>
  <p:slideViewPr>
    <p:cSldViewPr snapToGrid="0" snapToObjects="1">
      <p:cViewPr varScale="1">
        <p:scale>
          <a:sx n="64" d="100"/>
          <a:sy n="64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ggie Hachey, Mindi Anne (ASD-N)" userId="d5932c90-58ad-41be-bce3-701825815267" providerId="ADAL" clId="{C4881297-6521-4A87-A1D5-04FB8970439B}"/>
    <pc:docChg chg="delSld">
      <pc:chgData name="Buggie Hachey, Mindi Anne (ASD-N)" userId="d5932c90-58ad-41be-bce3-701825815267" providerId="ADAL" clId="{C4881297-6521-4A87-A1D5-04FB8970439B}" dt="2021-11-01T14:48:06.881" v="0" actId="47"/>
      <pc:docMkLst>
        <pc:docMk/>
      </pc:docMkLst>
      <pc:sldChg chg="del">
        <pc:chgData name="Buggie Hachey, Mindi Anne (ASD-N)" userId="d5932c90-58ad-41be-bce3-701825815267" providerId="ADAL" clId="{C4881297-6521-4A87-A1D5-04FB8970439B}" dt="2021-11-01T14:48:06.881" v="0" actId="47"/>
        <pc:sldMkLst>
          <pc:docMk/>
          <pc:sldMk cId="78770256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5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9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4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9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6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7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4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3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3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2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1F0BA-4FE3-FE47-A135-00B655D5587A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9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h9oDnNKVGM" TargetMode="External"/><Relationship Id="rId7" Type="http://schemas.openxmlformats.org/officeDocument/2006/relationships/hyperlink" Target="https://www.youtube.com/watch?v=5xuZxGirWQ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UsEz58BblMY" TargetMode="External"/><Relationship Id="rId5" Type="http://schemas.openxmlformats.org/officeDocument/2006/relationships/hyperlink" Target="https://flora.nbed.nb.ca/FLORA_lvl1_mod1_HTML5_v4/story.html" TargetMode="External"/><Relationship Id="rId4" Type="http://schemas.openxmlformats.org/officeDocument/2006/relationships/hyperlink" Target="https://www.youtube.com/watch?v=lsc3qLMaCu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8EE7F1-5EB2-5045-A1AC-08341BFE8C91}"/>
              </a:ext>
            </a:extLst>
          </p:cNvPr>
          <p:cNvSpPr txBox="1"/>
          <p:nvPr/>
        </p:nvSpPr>
        <p:spPr>
          <a:xfrm>
            <a:off x="7338333" y="620889"/>
            <a:ext cx="27200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Century Gothic" panose="020B0502020202020204" pitchFamily="34" charset="0"/>
              </a:rPr>
              <a:t>Nov.1</a:t>
            </a:r>
            <a:r>
              <a:rPr lang="en-US" sz="26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st- </a:t>
            </a:r>
            <a:r>
              <a:rPr lang="en-US" sz="2600" dirty="0">
                <a:solidFill>
                  <a:schemeClr val="bg1"/>
                </a:solidFill>
                <a:latin typeface="Century Gothic" panose="020B0502020202020204" pitchFamily="34" charset="0"/>
              </a:rPr>
              <a:t>Nov.</a:t>
            </a:r>
            <a:r>
              <a:rPr lang="en-US" sz="26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 5th </a:t>
            </a:r>
            <a:endParaRPr lang="en-US" sz="2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F8E2FD-9126-D644-8AB7-2166F43F0460}"/>
              </a:ext>
            </a:extLst>
          </p:cNvPr>
          <p:cNvSpPr txBox="1"/>
          <p:nvPr/>
        </p:nvSpPr>
        <p:spPr>
          <a:xfrm>
            <a:off x="327378" y="1964267"/>
            <a:ext cx="181751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en-US" sz="16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R</a:t>
            </a:r>
            <a:r>
              <a:rPr lang="en-US" sz="1600" b="1" i="0" dirty="0">
                <a:solidFill>
                  <a:srgbClr val="7030A0"/>
                </a:solidFill>
                <a:effectLst/>
                <a:latin typeface="Century Gothic" panose="020B0502020202020204" pitchFamily="34" charset="0"/>
              </a:rPr>
              <a:t>eview counting from 0-10 in French.  </a:t>
            </a: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6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YouTube videos: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</a:t>
            </a: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sz="16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French Numbers 1-10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: </a:t>
            </a:r>
            <a:r>
              <a:rPr lang="en-US" sz="1600" b="0" i="0" u="sng" strike="noStrike" dirty="0">
                <a:solidFill>
                  <a:srgbClr val="0563C1"/>
                </a:solidFill>
                <a:effectLst/>
                <a:latin typeface="Century Gothic" panose="020B0502020202020204" pitchFamily="34" charset="0"/>
                <a:hlinkClick r:id="rId3"/>
              </a:rPr>
              <a:t>https://www.youtube.com/watch?v=zh9oDnNKVGM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(mouse song) </a:t>
            </a: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sz="16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Numbers Song in French. </a:t>
            </a:r>
            <a:r>
              <a:rPr lang="en-US" sz="1600" b="0" i="0" u="sng" strike="noStrike" dirty="0">
                <a:solidFill>
                  <a:srgbClr val="0563C1"/>
                </a:solidFill>
                <a:effectLst/>
                <a:latin typeface="Century Gothic" panose="020B0502020202020204" pitchFamily="34" charset="0"/>
                <a:hlinkClick r:id="rId4"/>
              </a:rPr>
              <a:t>https://www.youtube.com/watch?v=lsc3qLMaCu8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F07C9F-59ED-9F44-8D93-9D47DBA217DF}"/>
              </a:ext>
            </a:extLst>
          </p:cNvPr>
          <p:cNvSpPr txBox="1"/>
          <p:nvPr/>
        </p:nvSpPr>
        <p:spPr>
          <a:xfrm>
            <a:off x="4199465" y="1770757"/>
            <a:ext cx="18175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Students are </a:t>
            </a:r>
            <a:r>
              <a:rPr lang="en-US" sz="1600" b="1" i="0" dirty="0">
                <a:solidFill>
                  <a:srgbClr val="7030A0"/>
                </a:solidFill>
                <a:effectLst/>
                <a:latin typeface="Century Gothic" panose="020B0502020202020204" pitchFamily="34" charset="0"/>
              </a:rPr>
              <a:t>Students are encouraged to review counting from 0-15 in French.  </a:t>
            </a: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6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YouTube videos: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</a:t>
            </a: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6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Les chiffres et les </a:t>
            </a:r>
            <a:r>
              <a:rPr lang="en-US" sz="1600" b="0" i="0" u="sng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nombres</a:t>
            </a:r>
            <a:r>
              <a:rPr lang="en-US" sz="16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de 1 à 20 - </a:t>
            </a:r>
            <a:r>
              <a:rPr lang="en-US" sz="1600" b="0" i="0" u="sng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alain</a:t>
            </a:r>
            <a:r>
              <a:rPr lang="en-US" sz="16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le lait : </a:t>
            </a:r>
            <a:r>
              <a:rPr lang="en-US" sz="1600" b="0" i="0" u="sng" dirty="0">
                <a:solidFill>
                  <a:srgbClr val="4472C4"/>
                </a:solidFill>
                <a:effectLst/>
                <a:latin typeface="Century Gothic" panose="020B0502020202020204" pitchFamily="34" charset="0"/>
              </a:rPr>
              <a:t>https://www.youtube.com/watch?v=UsEz58BblMY</a:t>
            </a:r>
            <a:r>
              <a:rPr lang="en-US" sz="1600" b="0" i="0" dirty="0">
                <a:solidFill>
                  <a:srgbClr val="4472C4"/>
                </a:solidFill>
                <a:effectLst/>
                <a:latin typeface="Century Gothic" panose="020B0502020202020204" pitchFamily="34" charset="0"/>
              </a:rPr>
              <a:t> </a:t>
            </a:r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775864-7688-DB40-AAEC-537DF12C3128}"/>
              </a:ext>
            </a:extLst>
          </p:cNvPr>
          <p:cNvSpPr txBox="1"/>
          <p:nvPr/>
        </p:nvSpPr>
        <p:spPr>
          <a:xfrm>
            <a:off x="2223912" y="1992377"/>
            <a:ext cx="18175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Review counting 0-10</a:t>
            </a:r>
            <a:r>
              <a:rPr lang="en-US" sz="1600" dirty="0">
                <a:solidFill>
                  <a:srgbClr val="7030A0"/>
                </a:solidFill>
                <a:latin typeface="Century Gothic" panose="020B0502020202020204" pitchFamily="34" charset="0"/>
              </a:rPr>
              <a:t>.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600" b="1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Games </a:t>
            </a:r>
          </a:p>
          <a:p>
            <a:pPr algn="l" rtl="0" fontAlgn="base"/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Students play the number games on the FLORA website</a:t>
            </a: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600" b="0" i="0" u="sng" strike="noStrike" dirty="0">
                <a:solidFill>
                  <a:srgbClr val="0563C1"/>
                </a:solidFill>
                <a:effectLst/>
                <a:latin typeface="Century Gothic" panose="020B0502020202020204" pitchFamily="34" charset="0"/>
                <a:hlinkClick r:id="rId5"/>
              </a:rPr>
              <a:t>https://flora.nbed.nb.ca/FLORA_lvl1_mod1_HTML5_v4/story.html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</a:t>
            </a:r>
          </a:p>
          <a:p>
            <a:r>
              <a:rPr lang="en-US" sz="1600" dirty="0">
                <a:latin typeface="Century" panose="02040604050505020304" pitchFamily="18" charset="0"/>
              </a:rPr>
              <a:t>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F1BD7A-D949-B14A-AAD6-F776509791A9}"/>
              </a:ext>
            </a:extLst>
          </p:cNvPr>
          <p:cNvSpPr txBox="1"/>
          <p:nvPr/>
        </p:nvSpPr>
        <p:spPr>
          <a:xfrm>
            <a:off x="6016976" y="2032001"/>
            <a:ext cx="1817511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en-US" sz="1600" b="1" i="0" dirty="0">
                <a:solidFill>
                  <a:srgbClr val="7030A0"/>
                </a:solidFill>
                <a:effectLst/>
                <a:latin typeface="Century Gothic" panose="020B0502020202020204" pitchFamily="34" charset="0"/>
              </a:rPr>
              <a:t>Continue counting to 15, </a:t>
            </a:r>
            <a:r>
              <a:rPr lang="en-US" sz="16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once successful, count </a:t>
            </a:r>
            <a:r>
              <a:rPr lang="en-US" sz="1600" b="1" i="0" dirty="0">
                <a:solidFill>
                  <a:srgbClr val="7030A0"/>
                </a:solidFill>
                <a:effectLst/>
                <a:latin typeface="Century Gothic" panose="020B0502020202020204" pitchFamily="34" charset="0"/>
              </a:rPr>
              <a:t>to 20. (We started counting to 20 in class last week.)  </a:t>
            </a:r>
          </a:p>
          <a:p>
            <a:pPr algn="l" rtl="0" fontAlgn="base"/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 </a:t>
            </a:r>
          </a:p>
          <a:p>
            <a:pPr algn="l" rtl="0" fontAlgn="base"/>
            <a:r>
              <a:rPr lang="en-US" sz="14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YouTube videos: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</a:t>
            </a:r>
          </a:p>
          <a:p>
            <a:pPr algn="l" rtl="0" fontAlgn="base"/>
            <a:r>
              <a:rPr lang="en-US" sz="14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Les chiffres et les </a:t>
            </a:r>
            <a:r>
              <a:rPr lang="en-US" sz="1400" b="0" i="0" u="sng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nombres</a:t>
            </a:r>
            <a:r>
              <a:rPr lang="en-US" sz="14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de 1 à 20 : </a:t>
            </a:r>
            <a:r>
              <a:rPr lang="en-US" sz="1400" b="0" i="0" u="sng" strike="noStrike" dirty="0">
                <a:solidFill>
                  <a:srgbClr val="0563C1"/>
                </a:solidFill>
                <a:effectLst/>
                <a:latin typeface="Century Gothic" panose="020B0502020202020204" pitchFamily="34" charset="0"/>
                <a:hlinkClick r:id="rId6"/>
              </a:rPr>
              <a:t>https://www.youtube.com/watch?v=UsEz58BblMY</a:t>
            </a:r>
            <a:r>
              <a:rPr lang="en-US" sz="1400" b="0" i="0" dirty="0">
                <a:solidFill>
                  <a:srgbClr val="4472C4"/>
                </a:solidFill>
                <a:effectLst/>
                <a:latin typeface="Century Gothic" panose="020B0502020202020204" pitchFamily="34" charset="0"/>
              </a:rPr>
              <a:t> </a:t>
            </a:r>
            <a:endParaRPr lang="en-US" sz="14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endParaRPr lang="en-US" sz="1400" b="1" i="0" u="sng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400" b="1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Extra if interested</a:t>
            </a:r>
            <a:r>
              <a:rPr lang="en-US" sz="14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: 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N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umber games on the FLORA website</a:t>
            </a:r>
          </a:p>
          <a:p>
            <a:pPr algn="l" rtl="0" fontAlgn="base"/>
            <a:r>
              <a:rPr lang="en-US" sz="1400" b="0" i="0" u="sng" strike="noStrike" dirty="0">
                <a:solidFill>
                  <a:srgbClr val="0563C1"/>
                </a:solidFill>
                <a:effectLst/>
                <a:latin typeface="Century Gothic" panose="020B0502020202020204" pitchFamily="34" charset="0"/>
                <a:hlinkClick r:id="rId5"/>
              </a:rPr>
              <a:t>https://flora.nbed.nb.ca/FLORA_lvl1_mod1_HTML5_v4/story.html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4B3E1B-A9CC-E646-94B9-5E9C9534BEA5}"/>
              </a:ext>
            </a:extLst>
          </p:cNvPr>
          <p:cNvSpPr txBox="1"/>
          <p:nvPr/>
        </p:nvSpPr>
        <p:spPr>
          <a:xfrm>
            <a:off x="7913511" y="2009423"/>
            <a:ext cx="181751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1600" b="1" i="0" dirty="0">
                <a:solidFill>
                  <a:srgbClr val="EE1E95"/>
                </a:solidFill>
                <a:effectLst/>
                <a:latin typeface="Century Gothic" panose="020B0502020202020204" pitchFamily="34" charset="0"/>
              </a:rPr>
              <a:t>Listen/practice the Alphabet in French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.  </a:t>
            </a: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6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YouTube: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</a:t>
            </a:r>
          </a:p>
          <a:p>
            <a:pPr algn="l" rtl="0" fontAlgn="base"/>
            <a:r>
              <a:rPr lang="en-US" sz="16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La Chanson de </a:t>
            </a:r>
            <a:r>
              <a:rPr lang="en-US" sz="1600" b="0" i="0" u="sng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l'Alphabet</a:t>
            </a:r>
            <a:r>
              <a:rPr lang="en-US" sz="16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 : </a:t>
            </a:r>
            <a:r>
              <a:rPr lang="en-US" sz="1600" b="0" i="0" u="sng" strike="noStrike" dirty="0">
                <a:solidFill>
                  <a:srgbClr val="0563C1"/>
                </a:solidFill>
                <a:effectLst/>
                <a:latin typeface="Century Gothic" panose="020B0502020202020204" pitchFamily="34" charset="0"/>
                <a:hlinkClick r:id="rId7"/>
              </a:rPr>
              <a:t>https://www.youtube.com/watch?v=5xuZxGirWQI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</a:t>
            </a: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600" b="1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Extra if interested: 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Students can play the puzzle games on the website/app.</a:t>
            </a: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600" b="0" i="0" u="sng" strike="noStrike" dirty="0">
                <a:solidFill>
                  <a:srgbClr val="0563C1"/>
                </a:solidFill>
                <a:effectLst/>
                <a:latin typeface="Century Gothic" panose="020B0502020202020204" pitchFamily="34" charset="0"/>
                <a:hlinkClick r:id="rId5"/>
              </a:rPr>
              <a:t>https://flora.nbed.nb.ca/FLORA_lvl1_mod1_HTML5_v4/story.html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833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289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bonner</dc:creator>
  <cp:lastModifiedBy>Buggie Hachey, Mindi Anne (ASD-N)</cp:lastModifiedBy>
  <cp:revision>3</cp:revision>
  <dcterms:created xsi:type="dcterms:W3CDTF">2020-06-22T21:15:39Z</dcterms:created>
  <dcterms:modified xsi:type="dcterms:W3CDTF">2021-11-01T14:48:08Z</dcterms:modified>
</cp:coreProperties>
</file>