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9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1E95"/>
    <a:srgbClr val="FF85FF"/>
    <a:srgbClr val="982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12"/>
    <p:restoredTop sz="96327"/>
  </p:normalViewPr>
  <p:slideViewPr>
    <p:cSldViewPr snapToGrid="0" snapToObjects="1">
      <p:cViewPr varScale="1">
        <p:scale>
          <a:sx n="64" d="100"/>
          <a:sy n="64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5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9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4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9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6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7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4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3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3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0BA-4FE3-FE47-A135-00B655D5587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2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1F0BA-4FE3-FE47-A135-00B655D5587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EBE44-9913-C047-BDA1-FD125B92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9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lora.nbed.nb.ca/FLORA_lvl1_mod2_HTML5_v4/story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8EE7F1-5EB2-5045-A1AC-08341BFE8C91}"/>
              </a:ext>
            </a:extLst>
          </p:cNvPr>
          <p:cNvSpPr txBox="1"/>
          <p:nvPr/>
        </p:nvSpPr>
        <p:spPr>
          <a:xfrm>
            <a:off x="7338333" y="620889"/>
            <a:ext cx="27200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Century Gothic" panose="020B0502020202020204" pitchFamily="34" charset="0"/>
              </a:rPr>
              <a:t>Nov.1</a:t>
            </a:r>
            <a:r>
              <a:rPr lang="en-US" sz="26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st- </a:t>
            </a:r>
            <a:r>
              <a:rPr lang="en-US" sz="2600" dirty="0">
                <a:solidFill>
                  <a:schemeClr val="bg1"/>
                </a:solidFill>
                <a:latin typeface="Century Gothic" panose="020B0502020202020204" pitchFamily="34" charset="0"/>
              </a:rPr>
              <a:t>Nov.</a:t>
            </a:r>
            <a:r>
              <a:rPr lang="en-US" sz="26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 5th </a:t>
            </a:r>
            <a:endParaRPr lang="en-US" sz="2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F8E2FD-9126-D644-8AB7-2166F43F0460}"/>
              </a:ext>
            </a:extLst>
          </p:cNvPr>
          <p:cNvSpPr txBox="1"/>
          <p:nvPr/>
        </p:nvSpPr>
        <p:spPr>
          <a:xfrm>
            <a:off x="327378" y="1964267"/>
            <a:ext cx="18175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en-US" sz="16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P</a:t>
            </a:r>
            <a:r>
              <a:rPr lang="en-US" sz="1600" b="1" i="0" dirty="0">
                <a:solidFill>
                  <a:srgbClr val="7030A0"/>
                </a:solidFill>
                <a:effectLst/>
                <a:latin typeface="Century Gothic" panose="020B0502020202020204" pitchFamily="34" charset="0"/>
              </a:rPr>
              <a:t>ractice counting to 30. </a:t>
            </a:r>
          </a:p>
          <a:p>
            <a:pPr algn="l" rtl="0" fontAlgn="base"/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600" b="1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YouTube videos:</a:t>
            </a:r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6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Les chiffres et les </a:t>
            </a:r>
            <a:r>
              <a:rPr lang="en-US" sz="1600" b="0" i="0" u="sng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nombres</a:t>
            </a:r>
            <a:r>
              <a:rPr lang="en-US" sz="16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de 20 à 50 - </a:t>
            </a:r>
            <a:r>
              <a:rPr lang="en-US" sz="1600" b="0" i="0" u="sng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alain</a:t>
            </a:r>
            <a:r>
              <a:rPr lang="en-US" sz="1600" b="0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 le lait : </a:t>
            </a:r>
            <a:r>
              <a:rPr lang="en-US" sz="1600" b="0" i="0" u="sng" dirty="0">
                <a:solidFill>
                  <a:srgbClr val="4472C4"/>
                </a:solidFill>
                <a:effectLst/>
                <a:latin typeface="Century Gothic" panose="020B0502020202020204" pitchFamily="34" charset="0"/>
              </a:rPr>
              <a:t>https://www.youtube.com/watch?v=wlYqz2unHKc</a:t>
            </a:r>
            <a:r>
              <a:rPr lang="en-US" sz="1600" b="0" i="0" dirty="0">
                <a:solidFill>
                  <a:srgbClr val="4472C4"/>
                </a:solidFill>
                <a:effectLst/>
                <a:latin typeface="Century Gothic" panose="020B0502020202020204" pitchFamily="34" charset="0"/>
              </a:rPr>
              <a:t> </a:t>
            </a:r>
            <a:endParaRPr lang="en-US" sz="16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F07C9F-59ED-9F44-8D93-9D47DBA217DF}"/>
              </a:ext>
            </a:extLst>
          </p:cNvPr>
          <p:cNvSpPr txBox="1"/>
          <p:nvPr/>
        </p:nvSpPr>
        <p:spPr>
          <a:xfrm>
            <a:off x="2160663" y="2045753"/>
            <a:ext cx="1975553" cy="6268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1600" b="1" u="sng" dirty="0" err="1">
                <a:solidFill>
                  <a:srgbClr val="7030A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</a:t>
            </a:r>
            <a:r>
              <a:rPr lang="fr-FR" sz="1600" b="1" u="sng" dirty="0">
                <a:solidFill>
                  <a:srgbClr val="7030A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Dialogu</a:t>
            </a:r>
            <a:r>
              <a:rPr lang="fr-FR" sz="1600" b="1" u="sng" dirty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2 on the </a:t>
            </a:r>
            <a:r>
              <a:rPr lang="fr-FR" sz="1600" b="1" u="sng" dirty="0">
                <a:solidFill>
                  <a:srgbClr val="7030A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FLORA website: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1100" b="1" dirty="0">
                <a:solidFill>
                  <a:srgbClr val="7030A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https://flora.nbed.nb.ca/FLORA_lvl1_mod2_HTML5_v4/story.html</a:t>
            </a:r>
            <a:endParaRPr lang="fr-FR" sz="1100" b="1" dirty="0">
              <a:solidFill>
                <a:srgbClr val="7030A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1400" b="1" dirty="0">
                <a:solidFill>
                  <a:srgbClr val="7030A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 âge as-tu? </a:t>
            </a:r>
            <a:r>
              <a:rPr lang="fr-FR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(How </a:t>
            </a:r>
            <a:r>
              <a:rPr lang="fr-FR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</a:t>
            </a:r>
            <a:r>
              <a:rPr lang="fr-FR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fr-FR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fr-FR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1400" b="1" dirty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Example: J’ai </a:t>
            </a:r>
            <a:r>
              <a:rPr lang="fr-FR" sz="1400" b="1" u="sng" dirty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neuf (9) ans.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i="0" dirty="0" err="1">
                <a:solidFill>
                  <a:srgbClr val="7030A0"/>
                </a:solidFill>
                <a:effectLst/>
                <a:latin typeface="Century Gothic" panose="020B0502020202020204" pitchFamily="34" charset="0"/>
              </a:rPr>
              <a:t>Où</a:t>
            </a:r>
            <a:r>
              <a:rPr lang="en-US" sz="1400" b="1" i="0" dirty="0">
                <a:solidFill>
                  <a:srgbClr val="7030A0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en-US" sz="1400" b="1" i="0" dirty="0" err="1">
                <a:solidFill>
                  <a:srgbClr val="7030A0"/>
                </a:solidFill>
                <a:effectLst/>
                <a:latin typeface="Century Gothic" panose="020B0502020202020204" pitchFamily="34" charset="0"/>
              </a:rPr>
              <a:t>habite-tu</a:t>
            </a:r>
            <a:r>
              <a:rPr lang="en-US" sz="1400" b="1" i="0" dirty="0">
                <a:solidFill>
                  <a:srgbClr val="7030A0"/>
                </a:solidFill>
                <a:effectLst/>
                <a:latin typeface="Century Gothic" panose="020B0502020202020204" pitchFamily="34" charset="0"/>
              </a:rPr>
              <a:t>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i="0" dirty="0">
                <a:solidFill>
                  <a:srgbClr val="333333"/>
                </a:solidFill>
                <a:effectLst/>
                <a:latin typeface="Century Gothic" panose="020B0502020202020204" pitchFamily="34" charset="0"/>
              </a:rPr>
              <a:t>(</a:t>
            </a:r>
            <a:r>
              <a:rPr lang="en-US" sz="1400" b="1" dirty="0">
                <a:solidFill>
                  <a:srgbClr val="333333"/>
                </a:solidFill>
                <a:latin typeface="Century Gothic" panose="020B0502020202020204" pitchFamily="34" charset="0"/>
              </a:rPr>
              <a:t>Where do you live?)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i="0" dirty="0">
                <a:solidFill>
                  <a:srgbClr val="7030A0"/>
                </a:solidFill>
                <a:effectLst/>
                <a:latin typeface="Century Gothic" panose="020B0502020202020204" pitchFamily="34" charset="0"/>
              </a:rPr>
              <a:t>Example: </a:t>
            </a:r>
            <a:r>
              <a:rPr lang="en-US" sz="1400" b="1" i="0" dirty="0" err="1">
                <a:solidFill>
                  <a:srgbClr val="7030A0"/>
                </a:solidFill>
                <a:effectLst/>
                <a:latin typeface="Century Gothic" panose="020B0502020202020204" pitchFamily="34" charset="0"/>
              </a:rPr>
              <a:t>J</a:t>
            </a:r>
            <a:r>
              <a:rPr lang="en-US" sz="1400" b="1" dirty="0" err="1">
                <a:solidFill>
                  <a:srgbClr val="7030A0"/>
                </a:solidFill>
                <a:latin typeface="Century Gothic" panose="020B0502020202020204" pitchFamily="34" charset="0"/>
              </a:rPr>
              <a:t>’habite</a:t>
            </a:r>
            <a:r>
              <a:rPr lang="en-US" sz="14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au Nouveau-Brunswick or </a:t>
            </a:r>
            <a:r>
              <a:rPr lang="en-US" sz="1400" b="1" dirty="0" err="1">
                <a:solidFill>
                  <a:srgbClr val="7030A0"/>
                </a:solidFill>
                <a:latin typeface="Century Gothic" panose="020B0502020202020204" pitchFamily="34" charset="0"/>
              </a:rPr>
              <a:t>J’habite</a:t>
            </a:r>
            <a:r>
              <a:rPr lang="en-US" sz="14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 à Blackville.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u="sng" dirty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Comprehension activity: </a:t>
            </a:r>
            <a:r>
              <a:rPr lang="en-US" sz="1400" b="1" dirty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 sentences in the correct order. </a:t>
            </a:r>
            <a:endParaRPr lang="fr-FR" sz="1400" b="1" u="sng" dirty="0">
              <a:solidFill>
                <a:srgbClr val="7030A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400" dirty="0">
              <a:solidFill>
                <a:srgbClr val="7030A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 fontAlgn="base"/>
            <a:endParaRPr lang="en-US" sz="14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775864-7688-DB40-AAEC-537DF12C3128}"/>
              </a:ext>
            </a:extLst>
          </p:cNvPr>
          <p:cNvSpPr txBox="1"/>
          <p:nvPr/>
        </p:nvSpPr>
        <p:spPr>
          <a:xfrm>
            <a:off x="6004712" y="2562761"/>
            <a:ext cx="18175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 fontAlgn="base"/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Remembrance Day</a:t>
            </a:r>
          </a:p>
          <a:p>
            <a:pPr algn="ctr" rtl="0" fontAlgn="base"/>
            <a:endParaRPr lang="en-US" sz="1600" b="1" i="0" dirty="0">
              <a:solidFill>
                <a:srgbClr val="FF0000"/>
              </a:solidFill>
              <a:effectLst/>
              <a:latin typeface="Century Gothic" panose="020B0502020202020204" pitchFamily="34" charset="0"/>
            </a:endParaRPr>
          </a:p>
          <a:p>
            <a:pPr algn="ctr" rtl="0" fontAlgn="base"/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No assignments </a:t>
            </a:r>
            <a:endParaRPr lang="en-US" sz="1600" b="0" i="0" dirty="0">
              <a:solidFill>
                <a:srgbClr val="FF0000"/>
              </a:solidFill>
              <a:effectLst/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F1BD7A-D949-B14A-AAD6-F776509791A9}"/>
              </a:ext>
            </a:extLst>
          </p:cNvPr>
          <p:cNvSpPr txBox="1"/>
          <p:nvPr/>
        </p:nvSpPr>
        <p:spPr>
          <a:xfrm>
            <a:off x="7945056" y="2164206"/>
            <a:ext cx="1817511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en-US" sz="1400" b="0" i="0" dirty="0">
                <a:solidFill>
                  <a:srgbClr val="7030A0"/>
                </a:solidFill>
                <a:effectLst/>
                <a:latin typeface="Century Gothic" panose="020B0502020202020204" pitchFamily="34" charset="0"/>
              </a:rPr>
              <a:t> </a:t>
            </a:r>
            <a:r>
              <a:rPr lang="en-US" sz="1800" b="1" i="0" dirty="0">
                <a:solidFill>
                  <a:srgbClr val="7030A0"/>
                </a:solidFill>
                <a:effectLst/>
                <a:latin typeface="Century Gothic" panose="020B0502020202020204" pitchFamily="34" charset="0"/>
              </a:rPr>
              <a:t>Students are encouraged to once again review basic body parts. </a:t>
            </a:r>
          </a:p>
          <a:p>
            <a:pPr algn="l" rtl="0" fontAlgn="base"/>
            <a:endParaRPr lang="en-US" b="1" dirty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800" b="1" i="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Games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: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Students can pla</a:t>
            </a:r>
            <a:r>
              <a:rPr lang="en-US" dirty="0">
                <a:solidFill>
                  <a:srgbClr val="000000"/>
                </a:solidFill>
                <a:latin typeface="Century Gothic" panose="020B0502020202020204" pitchFamily="34" charset="0"/>
              </a:rPr>
              <a:t>y any game on the FLORA website</a:t>
            </a:r>
            <a:endParaRPr lang="en-US" sz="18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hlinkClick r:id="rId3"/>
              </a:rPr>
              <a:t>https://flora.nbed.nb.ca/FLORA_lvl1_mod2_HTML5_v4/story.html</a:t>
            </a:r>
            <a:endParaRPr lang="en-US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 rtl="0" fontAlgn="base"/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/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4B3E1B-A9CC-E646-94B9-5E9C9534BEA5}"/>
              </a:ext>
            </a:extLst>
          </p:cNvPr>
          <p:cNvSpPr txBox="1"/>
          <p:nvPr/>
        </p:nvSpPr>
        <p:spPr>
          <a:xfrm>
            <a:off x="10058400" y="1649659"/>
            <a:ext cx="1817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endParaRPr lang="en-US" sz="16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/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D58FF7-023B-4B16-BCDE-E855B09E107D}"/>
              </a:ext>
            </a:extLst>
          </p:cNvPr>
          <p:cNvSpPr txBox="1"/>
          <p:nvPr/>
        </p:nvSpPr>
        <p:spPr>
          <a:xfrm>
            <a:off x="4086461" y="2045753"/>
            <a:ext cx="1990099" cy="4445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1800" b="1" u="sng" dirty="0" err="1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Orally</a:t>
            </a:r>
            <a:r>
              <a:rPr lang="fr-FR" sz="1800" b="1" u="sng" dirty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b="1" u="sng" dirty="0" err="1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</a:t>
            </a:r>
            <a:r>
              <a:rPr lang="fr-FR" sz="1800" b="1" u="sng" dirty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b="1" u="sng" dirty="0" err="1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1800" b="1" u="sng" dirty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fr-FR" sz="1800" b="1" u="sng" dirty="0" err="1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</a:t>
            </a:r>
            <a:r>
              <a:rPr lang="fr-FR" sz="1800" b="1" u="sng" dirty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b="1" u="sng" dirty="0" err="1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</a:t>
            </a:r>
            <a:r>
              <a:rPr lang="fr-FR" sz="1800" b="1" u="sng" dirty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solidFill>
                  <a:srgbClr val="7030A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 âge as-tu?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b="1" i="0" dirty="0">
              <a:solidFill>
                <a:srgbClr val="7030A0"/>
              </a:solidFill>
              <a:effectLst/>
              <a:latin typeface="Century Gothic" panose="020B0502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i="0" dirty="0" err="1">
                <a:solidFill>
                  <a:srgbClr val="7030A0"/>
                </a:solidFill>
                <a:effectLst/>
                <a:latin typeface="Century Gothic" panose="020B0502020202020204" pitchFamily="34" charset="0"/>
              </a:rPr>
              <a:t>Où</a:t>
            </a:r>
            <a:r>
              <a:rPr lang="en-US" sz="1800" b="1" i="0" dirty="0">
                <a:solidFill>
                  <a:srgbClr val="7030A0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en-US" sz="1800" b="1" i="0" dirty="0" err="1">
                <a:solidFill>
                  <a:srgbClr val="7030A0"/>
                </a:solidFill>
                <a:effectLst/>
                <a:latin typeface="Century Gothic" panose="020B0502020202020204" pitchFamily="34" charset="0"/>
              </a:rPr>
              <a:t>habite-tu</a:t>
            </a:r>
            <a:r>
              <a:rPr lang="en-US" sz="1800" b="1" i="0" dirty="0">
                <a:solidFill>
                  <a:srgbClr val="7030A0"/>
                </a:solidFill>
                <a:effectLst/>
                <a:latin typeface="Century Gothic" panose="020B0502020202020204" pitchFamily="34" charset="0"/>
              </a:rPr>
              <a:t>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i="0" dirty="0">
                <a:solidFill>
                  <a:srgbClr val="7030A0"/>
                </a:solidFill>
                <a:effectLst/>
                <a:latin typeface="Century Gothic" panose="020B0502020202020204" pitchFamily="34" charset="0"/>
              </a:rPr>
              <a:t>*practice until fluent.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r-FR" sz="1800" b="1" u="sng" dirty="0">
              <a:solidFill>
                <a:srgbClr val="7030A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r-FR" sz="1800" b="1" u="sng" dirty="0">
              <a:solidFill>
                <a:srgbClr val="7030A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Wearing Your Poppy to Honour Our Canadian Heroes – The Flag Shop Vancouver  – Our Stories">
            <a:extLst>
              <a:ext uri="{FF2B5EF4-FFF2-40B4-BE49-F238E27FC236}">
                <a16:creationId xmlns:a16="http://schemas.microsoft.com/office/drawing/2014/main" id="{172D36D6-2C7E-46E8-86FC-FDA4CCAA1F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273" y="3878028"/>
            <a:ext cx="1443950" cy="781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834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190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bonner</dc:creator>
  <cp:lastModifiedBy>Buggie Hachey, Mindi Anne (ASD-N)</cp:lastModifiedBy>
  <cp:revision>6</cp:revision>
  <dcterms:created xsi:type="dcterms:W3CDTF">2020-06-22T21:15:39Z</dcterms:created>
  <dcterms:modified xsi:type="dcterms:W3CDTF">2021-11-08T13:42:23Z</dcterms:modified>
</cp:coreProperties>
</file>