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7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1E95"/>
    <a:srgbClr val="FF85FF"/>
    <a:srgbClr val="982A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04AFFD-FB8C-4036-B1AC-3E5B6A2C6B77}" v="1" dt="2021-11-01T02:20:37.9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12"/>
    <p:restoredTop sz="96327"/>
  </p:normalViewPr>
  <p:slideViewPr>
    <p:cSldViewPr snapToGrid="0" snapToObjects="1">
      <p:cViewPr varScale="1">
        <p:scale>
          <a:sx n="64" d="100"/>
          <a:sy n="64" d="100"/>
        </p:scale>
        <p:origin x="1110" y="-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0BA-4FE3-FE47-A135-00B655D5587A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BE44-9913-C047-BDA1-FD125B92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52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0BA-4FE3-FE47-A135-00B655D5587A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BE44-9913-C047-BDA1-FD125B92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91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0BA-4FE3-FE47-A135-00B655D5587A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BE44-9913-C047-BDA1-FD125B92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748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0BA-4FE3-FE47-A135-00B655D5587A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BE44-9913-C047-BDA1-FD125B92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1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0BA-4FE3-FE47-A135-00B655D5587A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BE44-9913-C047-BDA1-FD125B92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395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0BA-4FE3-FE47-A135-00B655D5587A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BE44-9913-C047-BDA1-FD125B92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68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0BA-4FE3-FE47-A135-00B655D5587A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BE44-9913-C047-BDA1-FD125B92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27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0BA-4FE3-FE47-A135-00B655D5587A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BE44-9913-C047-BDA1-FD125B92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41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0BA-4FE3-FE47-A135-00B655D5587A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BE44-9913-C047-BDA1-FD125B92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34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0BA-4FE3-FE47-A135-00B655D5587A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BE44-9913-C047-BDA1-FD125B92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38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0BA-4FE3-FE47-A135-00B655D5587A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BE44-9913-C047-BDA1-FD125B92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2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1F0BA-4FE3-FE47-A135-00B655D5587A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EBE44-9913-C047-BDA1-FD125B92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494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flora.nbed.nb.ca/FLORA_lvl1_mod2_HTML5_v4/story.html" TargetMode="External"/><Relationship Id="rId3" Type="http://schemas.openxmlformats.org/officeDocument/2006/relationships/hyperlink" Target="https://www.youtube.com/watch?v=lsc3qLMaCu8" TargetMode="External"/><Relationship Id="rId7" Type="http://schemas.openxmlformats.org/officeDocument/2006/relationships/hyperlink" Target="https://www.youtube.com/watch?v=UsEz58BblMY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eVbbLXPdJKQ" TargetMode="External"/><Relationship Id="rId5" Type="http://schemas.openxmlformats.org/officeDocument/2006/relationships/hyperlink" Target="https://www.youtube.com/watch?v=bChrAwLzoSo" TargetMode="External"/><Relationship Id="rId4" Type="http://schemas.openxmlformats.org/officeDocument/2006/relationships/hyperlink" Target="https://www.youtube.com/watch?v=oJ5zj3YQ0T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58EE7F1-5EB2-5045-A1AC-08341BFE8C91}"/>
              </a:ext>
            </a:extLst>
          </p:cNvPr>
          <p:cNvSpPr txBox="1"/>
          <p:nvPr/>
        </p:nvSpPr>
        <p:spPr>
          <a:xfrm>
            <a:off x="7338333" y="620889"/>
            <a:ext cx="27200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solidFill>
                  <a:schemeClr val="bg1"/>
                </a:solidFill>
                <a:latin typeface="Century Gothic" panose="020B0502020202020204" pitchFamily="34" charset="0"/>
              </a:rPr>
              <a:t>Nov.1</a:t>
            </a:r>
            <a:r>
              <a:rPr lang="en-US" sz="26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st- </a:t>
            </a:r>
            <a:r>
              <a:rPr lang="en-US" sz="2600" dirty="0">
                <a:solidFill>
                  <a:schemeClr val="bg1"/>
                </a:solidFill>
                <a:latin typeface="Century Gothic" panose="020B0502020202020204" pitchFamily="34" charset="0"/>
              </a:rPr>
              <a:t>Nov.</a:t>
            </a:r>
            <a:r>
              <a:rPr lang="en-US" sz="26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 5th </a:t>
            </a:r>
            <a:endParaRPr lang="en-US" sz="2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F8E2FD-9126-D644-8AB7-2166F43F0460}"/>
              </a:ext>
            </a:extLst>
          </p:cNvPr>
          <p:cNvSpPr txBox="1"/>
          <p:nvPr/>
        </p:nvSpPr>
        <p:spPr>
          <a:xfrm>
            <a:off x="327378" y="1964267"/>
            <a:ext cx="181751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/>
            <a:r>
              <a:rPr lang="en-US" sz="1600" b="1" i="0" dirty="0">
                <a:solidFill>
                  <a:srgbClr val="00B0F0"/>
                </a:solidFill>
                <a:effectLst/>
                <a:latin typeface="Century Gothic" panose="020B0502020202020204" pitchFamily="34" charset="0"/>
              </a:rPr>
              <a:t>Students are encouraged to review counting from 0-25 in French.  </a:t>
            </a:r>
          </a:p>
          <a:p>
            <a:pPr algn="l" rtl="0" fontAlgn="base"/>
            <a:endParaRPr lang="en-US" sz="16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 rtl="0" fontAlgn="base"/>
            <a:r>
              <a:rPr lang="en-US" sz="1600" b="1" i="0" u="sng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YouTube videos:</a:t>
            </a:r>
            <a:r>
              <a:rPr lang="en-US" sz="1600" b="1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 </a:t>
            </a:r>
          </a:p>
          <a:p>
            <a:pPr algn="l" rtl="0" fontAlgn="base"/>
            <a:r>
              <a:rPr lang="en-US" sz="1600" b="0" i="0" u="sng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Les chiffres et les </a:t>
            </a:r>
            <a:r>
              <a:rPr lang="en-US" sz="1600" b="0" i="0" u="sng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nombres</a:t>
            </a:r>
            <a:r>
              <a:rPr lang="en-US" sz="1600" b="0" i="0" u="sng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de 1 à 20 - </a:t>
            </a:r>
            <a:r>
              <a:rPr lang="en-US" sz="1600" b="0" i="0" u="sng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alain</a:t>
            </a:r>
            <a:r>
              <a:rPr lang="en-US" sz="1600" b="0" i="0" u="sng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 le lait : </a:t>
            </a:r>
            <a:r>
              <a:rPr lang="en-US" sz="1600" b="0" i="0" u="sng" dirty="0">
                <a:solidFill>
                  <a:srgbClr val="4472C4"/>
                </a:solidFill>
                <a:effectLst/>
                <a:latin typeface="Century Gothic" panose="020B0502020202020204" pitchFamily="34" charset="0"/>
              </a:rPr>
              <a:t>https://www.youtube.com/watch?v=UsEz58BblMY</a:t>
            </a:r>
            <a:r>
              <a:rPr lang="en-US" sz="1600" b="0" i="0" dirty="0">
                <a:solidFill>
                  <a:srgbClr val="4472C4"/>
                </a:solidFill>
                <a:effectLst/>
                <a:latin typeface="Century Gothic" panose="020B0502020202020204" pitchFamily="34" charset="0"/>
              </a:rPr>
              <a:t> </a:t>
            </a:r>
            <a:endParaRPr lang="en-US" sz="16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r>
              <a:rPr lang="en-US" sz="1600" b="0" i="0" u="sng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Numbers Song in French. </a:t>
            </a:r>
            <a:r>
              <a:rPr lang="en-US" sz="1600" b="0" i="0" u="sng" strike="noStrike" dirty="0">
                <a:solidFill>
                  <a:srgbClr val="0563C1"/>
                </a:solidFill>
                <a:effectLst/>
                <a:latin typeface="Century Gothic" panose="020B0502020202020204" pitchFamily="34" charset="0"/>
                <a:hlinkClick r:id="rId3"/>
              </a:rPr>
              <a:t>https://www.youtube.com/watch?v=lsc3qLMaCu8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 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F07C9F-59ED-9F44-8D93-9D47DBA217DF}"/>
              </a:ext>
            </a:extLst>
          </p:cNvPr>
          <p:cNvSpPr txBox="1"/>
          <p:nvPr/>
        </p:nvSpPr>
        <p:spPr>
          <a:xfrm>
            <a:off x="4041423" y="1770757"/>
            <a:ext cx="1975553" cy="6355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Students </a:t>
            </a:r>
          </a:p>
          <a:p>
            <a:pPr algn="l" rtl="0" fontAlgn="base"/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US" sz="1500" b="1" i="0" dirty="0">
                <a:solidFill>
                  <a:srgbClr val="00B0F0"/>
                </a:solidFill>
                <a:effectLst/>
                <a:latin typeface="Century Gothic" panose="020B0502020202020204" pitchFamily="34" charset="0"/>
              </a:rPr>
              <a:t>Review basic body parts. (la tête-head, les </a:t>
            </a:r>
            <a:r>
              <a:rPr lang="en-US" sz="1500" b="1" i="0" dirty="0" err="1">
                <a:solidFill>
                  <a:srgbClr val="00B0F0"/>
                </a:solidFill>
                <a:effectLst/>
                <a:latin typeface="Century Gothic" panose="020B0502020202020204" pitchFamily="34" charset="0"/>
              </a:rPr>
              <a:t>épaules</a:t>
            </a:r>
            <a:r>
              <a:rPr lang="en-US" sz="15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-</a:t>
            </a:r>
            <a:r>
              <a:rPr lang="en-US" sz="1500" b="1" i="0" dirty="0">
                <a:solidFill>
                  <a:srgbClr val="00B0F0"/>
                </a:solidFill>
                <a:effectLst/>
                <a:latin typeface="Century Gothic" panose="020B0502020202020204" pitchFamily="34" charset="0"/>
              </a:rPr>
              <a:t>shoulders, les mains-hands etc. )    </a:t>
            </a:r>
            <a:r>
              <a:rPr lang="en-US" sz="1400" b="1" i="0" dirty="0">
                <a:solidFill>
                  <a:srgbClr val="00B0F0"/>
                </a:solidFill>
                <a:effectLst/>
                <a:latin typeface="Century Gothic" panose="020B0502020202020204" pitchFamily="34" charset="0"/>
              </a:rPr>
              <a:t> </a:t>
            </a:r>
            <a:endParaRPr lang="en-US" sz="1400" b="0" i="0" dirty="0">
              <a:solidFill>
                <a:srgbClr val="00B0F0"/>
              </a:solidFill>
              <a:effectLst/>
              <a:latin typeface="Century Gothic" panose="020B0502020202020204" pitchFamily="34" charset="0"/>
            </a:endParaRPr>
          </a:p>
          <a:p>
            <a:pPr algn="l" rtl="0" fontAlgn="base"/>
            <a:r>
              <a:rPr lang="en-US" sz="1400" b="1" i="0" u="sng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YouTube videos:</a:t>
            </a:r>
            <a:r>
              <a:rPr lang="en-US" sz="1400" b="1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 </a:t>
            </a:r>
          </a:p>
          <a:p>
            <a:pPr algn="l" rtl="0" fontAlgn="base"/>
            <a:r>
              <a:rPr lang="en-US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Bonjour monsieur : </a:t>
            </a:r>
            <a:r>
              <a:rPr lang="en-US" sz="1400" b="0" i="0" u="sng" strike="noStrike" dirty="0">
                <a:solidFill>
                  <a:srgbClr val="0563C1"/>
                </a:solidFill>
                <a:effectLst/>
                <a:latin typeface="Century Gothic" panose="020B0502020202020204" pitchFamily="34" charset="0"/>
                <a:hlinkClick r:id="rId4"/>
              </a:rPr>
              <a:t>https://www.youtube.com/watch?v=oJ5zj3YQ0Tg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 </a:t>
            </a:r>
          </a:p>
          <a:p>
            <a:pPr algn="l" rtl="0" fontAlgn="base"/>
            <a:r>
              <a:rPr lang="en-US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 Les parties du corps </a:t>
            </a:r>
          </a:p>
          <a:p>
            <a:pPr algn="l" rtl="0" fontAlgn="base"/>
            <a:r>
              <a:rPr lang="en-US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 </a:t>
            </a:r>
            <a:r>
              <a:rPr lang="en-US" sz="1400" b="0" i="0" u="sng" strike="noStrike" dirty="0">
                <a:solidFill>
                  <a:srgbClr val="0563C1"/>
                </a:solidFill>
                <a:effectLst/>
                <a:latin typeface="Century Gothic" panose="020B0502020202020204" pitchFamily="34" charset="0"/>
                <a:hlinkClick r:id="rId5"/>
              </a:rPr>
              <a:t>https://www.youtube.com/watch?v=bChrAwLzoSo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 </a:t>
            </a:r>
          </a:p>
          <a:p>
            <a:pPr algn="l" rtl="0" fontAlgn="base"/>
            <a:endParaRPr lang="en-US" sz="14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algn="l" rtl="0" fontAlgn="base"/>
            <a:r>
              <a:rPr lang="en-US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Tête, 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Épaules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, 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Genoux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, 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Pieds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 | Head, Shoulders, Knees and Toes in French:  </a:t>
            </a:r>
            <a:r>
              <a:rPr lang="en-US" sz="1400" b="0" i="0" u="sng" strike="noStrike" dirty="0">
                <a:solidFill>
                  <a:srgbClr val="0563C1"/>
                </a:solidFill>
                <a:effectLst/>
                <a:latin typeface="Century Gothic" panose="020B0502020202020204" pitchFamily="34" charset="0"/>
                <a:hlinkClick r:id="rId6"/>
              </a:rPr>
              <a:t>https://www.youtube.com/watch?v=eVbbLXPdJKQ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   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775864-7688-DB40-AAEC-537DF12C3128}"/>
              </a:ext>
            </a:extLst>
          </p:cNvPr>
          <p:cNvSpPr txBox="1"/>
          <p:nvPr/>
        </p:nvSpPr>
        <p:spPr>
          <a:xfrm>
            <a:off x="2223912" y="1992377"/>
            <a:ext cx="181751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/>
            <a:r>
              <a:rPr lang="en-US" sz="16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P</a:t>
            </a:r>
            <a:r>
              <a:rPr lang="en-US" sz="1600" b="1" i="0" dirty="0">
                <a:solidFill>
                  <a:srgbClr val="00B0F0"/>
                </a:solidFill>
                <a:effectLst/>
                <a:latin typeface="Century Gothic" panose="020B0502020202020204" pitchFamily="34" charset="0"/>
              </a:rPr>
              <a:t>ractice counting to 30. </a:t>
            </a:r>
            <a:endParaRPr lang="en-US" sz="1600" b="1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algn="l" rtl="0" fontAlgn="base"/>
            <a:endParaRPr lang="en-US" sz="16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algn="l" rtl="0" fontAlgn="base"/>
            <a:r>
              <a:rPr lang="en-US" sz="1600" b="1" i="0" u="sng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YouTube videos:</a:t>
            </a:r>
            <a:endParaRPr lang="en-US" sz="1600" b="1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algn="l" rtl="0" fontAlgn="base"/>
            <a:r>
              <a:rPr lang="en-US" sz="1600" b="0" i="0" u="sng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Les chiffres et les </a:t>
            </a:r>
            <a:r>
              <a:rPr lang="en-US" sz="1600" b="0" i="0" u="sng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nombres</a:t>
            </a:r>
            <a:r>
              <a:rPr lang="en-US" sz="1600" b="0" i="0" u="sng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de 1 à 20 - </a:t>
            </a:r>
            <a:r>
              <a:rPr lang="en-US" sz="1600" b="0" i="0" u="sng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alain</a:t>
            </a:r>
            <a:r>
              <a:rPr lang="en-US" sz="1600" b="0" i="0" u="sng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 le lait : </a:t>
            </a:r>
            <a:r>
              <a:rPr lang="en-US" sz="1600" b="0" i="0" u="sng" strike="noStrike" dirty="0">
                <a:solidFill>
                  <a:srgbClr val="0563C1"/>
                </a:solidFill>
                <a:effectLst/>
                <a:latin typeface="Century Gothic" panose="020B0502020202020204" pitchFamily="34" charset="0"/>
                <a:hlinkClick r:id="rId7"/>
              </a:rPr>
              <a:t>https://www.youtube.com/watch?v=UsEz58BblMY</a:t>
            </a:r>
            <a:r>
              <a:rPr lang="en-US" sz="1600" b="0" i="0" dirty="0">
                <a:solidFill>
                  <a:srgbClr val="4472C4"/>
                </a:solidFill>
                <a:effectLst/>
                <a:latin typeface="Century Gothic" panose="020B0502020202020204" pitchFamily="34" charset="0"/>
              </a:rPr>
              <a:t> </a:t>
            </a:r>
          </a:p>
          <a:p>
            <a:pPr algn="l" rtl="0" fontAlgn="base"/>
            <a:endParaRPr lang="en-US" sz="16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algn="l" rtl="0" fontAlgn="base"/>
            <a:r>
              <a:rPr lang="en-US" sz="1600" b="0" i="0" u="sng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Les chiffres et les </a:t>
            </a:r>
            <a:r>
              <a:rPr lang="en-US" sz="1600" b="0" i="0" u="sng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nombres</a:t>
            </a:r>
            <a:r>
              <a:rPr lang="en-US" sz="1600" b="0" i="0" u="sng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de 20 à 50 - </a:t>
            </a:r>
            <a:r>
              <a:rPr lang="en-US" sz="1600" b="0" i="0" u="sng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alain</a:t>
            </a:r>
            <a:r>
              <a:rPr lang="en-US" sz="1600" b="0" i="0" u="sng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 le lait : </a:t>
            </a:r>
            <a:r>
              <a:rPr lang="en-US" sz="1600" b="0" i="0" u="sng" dirty="0">
                <a:solidFill>
                  <a:srgbClr val="4472C4"/>
                </a:solidFill>
                <a:effectLst/>
                <a:latin typeface="Century Gothic" panose="020B0502020202020204" pitchFamily="34" charset="0"/>
              </a:rPr>
              <a:t>https://www.youtube.com/watch?v=wlYqz2unHKc</a:t>
            </a:r>
            <a:r>
              <a:rPr lang="en-US" sz="1600" b="0" i="0" dirty="0">
                <a:solidFill>
                  <a:srgbClr val="4472C4"/>
                </a:solidFill>
                <a:effectLst/>
                <a:latin typeface="Century Gothic" panose="020B0502020202020204" pitchFamily="34" charset="0"/>
              </a:rPr>
              <a:t> </a:t>
            </a:r>
            <a:endParaRPr lang="en-US" sz="16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F1BD7A-D949-B14A-AAD6-F776509791A9}"/>
              </a:ext>
            </a:extLst>
          </p:cNvPr>
          <p:cNvSpPr txBox="1"/>
          <p:nvPr/>
        </p:nvSpPr>
        <p:spPr>
          <a:xfrm>
            <a:off x="6016976" y="2032001"/>
            <a:ext cx="1817511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/>
            <a:r>
              <a:rPr lang="en-US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 </a:t>
            </a:r>
            <a:r>
              <a:rPr lang="en-US" sz="1800" b="1" i="0" dirty="0">
                <a:solidFill>
                  <a:srgbClr val="00B0F0"/>
                </a:solidFill>
                <a:effectLst/>
                <a:latin typeface="Century Gothic" panose="020B0502020202020204" pitchFamily="34" charset="0"/>
              </a:rPr>
              <a:t>Students are encouraged to once again review basic body parts. </a:t>
            </a:r>
          </a:p>
          <a:p>
            <a:pPr algn="l" rtl="0" fontAlgn="base"/>
            <a:endParaRPr lang="en-US" b="1" dirty="0">
              <a:solidFill>
                <a:srgbClr val="00B0F0"/>
              </a:solidFill>
              <a:latin typeface="Century Gothic" panose="020B0502020202020204" pitchFamily="34" charset="0"/>
            </a:endParaRPr>
          </a:p>
          <a:p>
            <a:pPr algn="l" rtl="0" fontAlgn="base"/>
            <a:r>
              <a:rPr lang="en-US" sz="1800" b="1" i="0" u="sng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Games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: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Students can create a funny monster on the FLORA website:</a:t>
            </a:r>
          </a:p>
          <a:p>
            <a:pPr algn="l" rtl="0" fontAlgn="base"/>
            <a:r>
              <a:rPr lang="en-US" sz="18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hlinkClick r:id="rId8"/>
              </a:rPr>
              <a:t>https://flora.nbed.nb.ca/FLORA_lvl1_mod2_HTML5_v4/story.html</a:t>
            </a:r>
            <a:endParaRPr lang="en-US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 rtl="0" fontAlgn="base"/>
            <a:endParaRPr lang="en-US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rtl="0" fontAlgn="base"/>
            <a:endParaRPr lang="en-US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4B3E1B-A9CC-E646-94B9-5E9C9534BEA5}"/>
              </a:ext>
            </a:extLst>
          </p:cNvPr>
          <p:cNvSpPr txBox="1"/>
          <p:nvPr/>
        </p:nvSpPr>
        <p:spPr>
          <a:xfrm>
            <a:off x="7913511" y="2009423"/>
            <a:ext cx="1817511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/>
            <a:r>
              <a:rPr lang="en-US" sz="1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US" sz="1600" b="1" i="0" dirty="0">
                <a:solidFill>
                  <a:srgbClr val="00B0F0"/>
                </a:solidFill>
                <a:effectLst/>
                <a:latin typeface="Century Gothic" panose="020B0502020202020204" pitchFamily="34" charset="0"/>
              </a:rPr>
              <a:t>Review </a:t>
            </a:r>
            <a:r>
              <a:rPr lang="en-US" sz="16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dialogues on the FLORA website/app.</a:t>
            </a:r>
          </a:p>
          <a:p>
            <a:pPr algn="l" rtl="0" fontAlgn="base"/>
            <a:endParaRPr lang="en-US" sz="1600" b="1" dirty="0">
              <a:solidFill>
                <a:srgbClr val="00B0F0"/>
              </a:solidFill>
              <a:latin typeface="Century Gothic" panose="020B0502020202020204" pitchFamily="34" charset="0"/>
            </a:endParaRPr>
          </a:p>
          <a:p>
            <a:pPr algn="l" rtl="0" fontAlgn="base"/>
            <a:r>
              <a:rPr lang="en-US" sz="1600" b="1" i="0" u="sng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Games</a:t>
            </a:r>
            <a:r>
              <a:rPr lang="en-US" sz="1600" b="1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: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Students play body part game where they identify the body parts on the FLORA website:</a:t>
            </a:r>
          </a:p>
          <a:p>
            <a:pPr algn="l" rtl="0" fontAlgn="base"/>
            <a:r>
              <a:rPr lang="en-US" sz="16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hlinkClick r:id="rId8"/>
              </a:rPr>
              <a:t>https://flora.nbed.nb.ca/FLORA_lvl1_mod2_HTML5_v4/story.html</a:t>
            </a:r>
            <a:endParaRPr lang="en-US" sz="16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 rtl="0" fontAlgn="base"/>
            <a:endParaRPr lang="en-US" sz="16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rtl="0" fontAlgn="base"/>
            <a:endParaRPr lang="en-US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70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315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bonner</dc:creator>
  <cp:lastModifiedBy>Buggie Hachey, Mindi Anne (ASD-N)</cp:lastModifiedBy>
  <cp:revision>4</cp:revision>
  <dcterms:created xsi:type="dcterms:W3CDTF">2020-06-22T21:15:39Z</dcterms:created>
  <dcterms:modified xsi:type="dcterms:W3CDTF">2021-11-01T02:25:52Z</dcterms:modified>
</cp:coreProperties>
</file>