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71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570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58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463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10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81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149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30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151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17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68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4A4B4C0-BA61-4C29-83A1-473112C20D36}" type="datetimeFigureOut">
              <a:rPr lang="en-CA" smtClean="0"/>
              <a:t>2020-04-28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392EEE50-2B25-4D3D-91A3-B469F57450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291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2856" y="339936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CA" sz="4400" dirty="0" smtClean="0">
                <a:solidFill>
                  <a:schemeClr val="accent5"/>
                </a:solidFill>
                <a:latin typeface="Bodoni MT" panose="02070603080606020203" pitchFamily="18" charset="0"/>
              </a:rPr>
              <a:t>New Brunswick</a:t>
            </a:r>
            <a:br>
              <a:rPr lang="en-CA" sz="4400" dirty="0" smtClean="0">
                <a:solidFill>
                  <a:schemeClr val="accent5"/>
                </a:solidFill>
                <a:latin typeface="Bodoni MT" panose="02070603080606020203" pitchFamily="18" charset="0"/>
              </a:rPr>
            </a:br>
            <a:r>
              <a:rPr lang="en-CA" sz="4400" dirty="0" smtClean="0">
                <a:solidFill>
                  <a:schemeClr val="accent5"/>
                </a:solidFill>
                <a:latin typeface="Bodoni MT" panose="02070603080606020203" pitchFamily="18" charset="0"/>
              </a:rPr>
              <a:t>Facts</a:t>
            </a:r>
            <a:endParaRPr lang="en-CA" sz="4400" dirty="0">
              <a:solidFill>
                <a:schemeClr val="accent5"/>
              </a:solidFill>
              <a:latin typeface="Bodoni MT" panose="020706030806060202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CA" dirty="0" smtClean="0">
                <a:solidFill>
                  <a:schemeClr val="accent4"/>
                </a:solidFill>
                <a:latin typeface="Bodoni MT" panose="02070603080606020203" pitchFamily="18" charset="0"/>
              </a:rPr>
              <a:t>The inventor of the ice cream cone was born in Sussex, NB.  His name is </a:t>
            </a:r>
            <a:r>
              <a:rPr lang="en-CA" dirty="0">
                <a:solidFill>
                  <a:schemeClr val="accent4"/>
                </a:solidFill>
                <a:latin typeface="Bodoni MT" panose="02070603080606020203" pitchFamily="18" charset="0"/>
              </a:rPr>
              <a:t>Walter </a:t>
            </a:r>
            <a:r>
              <a:rPr lang="en-CA" dirty="0" err="1" smtClean="0">
                <a:solidFill>
                  <a:schemeClr val="accent4"/>
                </a:solidFill>
                <a:latin typeface="Bodoni MT" panose="02070603080606020203" pitchFamily="18" charset="0"/>
              </a:rPr>
              <a:t>Donelly</a:t>
            </a:r>
            <a:r>
              <a:rPr lang="en-CA" dirty="0" smtClean="0">
                <a:solidFill>
                  <a:schemeClr val="accent4"/>
                </a:solidFill>
                <a:latin typeface="Bodoni MT" panose="02070603080606020203" pitchFamily="18" charset="0"/>
              </a:rPr>
              <a:t>.</a:t>
            </a:r>
          </a:p>
          <a:p>
            <a:endParaRPr lang="en-CA" dirty="0">
              <a:solidFill>
                <a:schemeClr val="accent4"/>
              </a:solidFill>
              <a:latin typeface="Bodoni MT" panose="02070603080606020203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509889" y="1996029"/>
            <a:ext cx="4663440" cy="3767328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chemeClr val="accent4"/>
                </a:solidFill>
                <a:latin typeface="Bodoni MT" panose="02070603080606020203" pitchFamily="18" charset="0"/>
              </a:rPr>
              <a:t>The world’s largest Lobster can be found in the town of </a:t>
            </a:r>
            <a:r>
              <a:rPr lang="en-CA" dirty="0" err="1" smtClean="0">
                <a:solidFill>
                  <a:schemeClr val="accent4"/>
                </a:solidFill>
                <a:latin typeface="Bodoni MT" panose="02070603080606020203" pitchFamily="18" charset="0"/>
              </a:rPr>
              <a:t>Shediac</a:t>
            </a:r>
            <a:r>
              <a:rPr lang="en-CA" dirty="0" smtClean="0">
                <a:solidFill>
                  <a:schemeClr val="accent4"/>
                </a:solidFill>
                <a:latin typeface="Bodoni MT" panose="02070603080606020203" pitchFamily="18" charset="0"/>
              </a:rPr>
              <a:t>.</a:t>
            </a:r>
          </a:p>
          <a:p>
            <a:pPr algn="ctr"/>
            <a:r>
              <a:rPr lang="en-CA" dirty="0" smtClean="0">
                <a:solidFill>
                  <a:schemeClr val="accent4"/>
                </a:solidFill>
                <a:latin typeface="Bodoni MT" panose="02070603080606020203" pitchFamily="18" charset="0"/>
              </a:rPr>
              <a:t>It weighs 90 tonnes.</a:t>
            </a:r>
            <a:endParaRPr lang="en-CA" dirty="0">
              <a:solidFill>
                <a:schemeClr val="accent4"/>
              </a:solidFill>
              <a:latin typeface="Bodoni MT" panose="020706030806060202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1184" b="1677"/>
          <a:stretch/>
        </p:blipFill>
        <p:spPr>
          <a:xfrm>
            <a:off x="6762706" y="3434589"/>
            <a:ext cx="4410623" cy="2509012"/>
          </a:xfrm>
          <a:prstGeom prst="rect">
            <a:avLst/>
          </a:prstGeom>
        </p:spPr>
      </p:pic>
      <p:sp>
        <p:nvSpPr>
          <p:cNvPr id="11" name="AutoShape 2" descr="An Ice Cream Cone Recipe - Baking Sense %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0130" y="3434589"/>
            <a:ext cx="1494196" cy="247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100</TotalTime>
  <Words>40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Bodoni MT</vt:lpstr>
      <vt:lpstr>Calibri Light</vt:lpstr>
      <vt:lpstr>Metropolitan</vt:lpstr>
      <vt:lpstr>New Brunswick Facts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Brunswick</dc:title>
  <dc:creator>Lyons, Carlene (ASD-N)</dc:creator>
  <cp:lastModifiedBy>Lyons, Carlene (ASD-N)</cp:lastModifiedBy>
  <cp:revision>5</cp:revision>
  <dcterms:created xsi:type="dcterms:W3CDTF">2020-04-28T16:03:51Z</dcterms:created>
  <dcterms:modified xsi:type="dcterms:W3CDTF">2020-04-28T17:44:14Z</dcterms:modified>
</cp:coreProperties>
</file>