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A3AEAC-3746-49A4-874F-B8578A81ADCB}" type="datetimeFigureOut">
              <a:rPr lang="en-CA" smtClean="0"/>
              <a:t>2020-05-01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D8D2B40-3FC8-4D7F-8887-274AFAACC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848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AEAC-3746-49A4-874F-B8578A81ADCB}" type="datetimeFigureOut">
              <a:rPr lang="en-CA" smtClean="0"/>
              <a:t>2020-05-01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B40-3FC8-4D7F-8887-274AFAACC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46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AEAC-3746-49A4-874F-B8578A81ADCB}" type="datetimeFigureOut">
              <a:rPr lang="en-CA" smtClean="0"/>
              <a:t>2020-05-01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B40-3FC8-4D7F-8887-274AFAACC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94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AEAC-3746-49A4-874F-B8578A81ADCB}" type="datetimeFigureOut">
              <a:rPr lang="en-CA" smtClean="0"/>
              <a:t>2020-05-01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B40-3FC8-4D7F-8887-274AFAACC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81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AEAC-3746-49A4-874F-B8578A81ADCB}" type="datetimeFigureOut">
              <a:rPr lang="en-CA" smtClean="0"/>
              <a:t>2020-05-01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B40-3FC8-4D7F-8887-274AFAACC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51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AEAC-3746-49A4-874F-B8578A81ADCB}" type="datetimeFigureOut">
              <a:rPr lang="en-CA" smtClean="0"/>
              <a:t>2020-05-01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B40-3FC8-4D7F-8887-274AFAACC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41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AEAC-3746-49A4-874F-B8578A81ADCB}" type="datetimeFigureOut">
              <a:rPr lang="en-CA" smtClean="0"/>
              <a:t>2020-05-01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B40-3FC8-4D7F-8887-274AFAACC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647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AEAC-3746-49A4-874F-B8578A81ADCB}" type="datetimeFigureOut">
              <a:rPr lang="en-CA" smtClean="0"/>
              <a:t>2020-05-01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B40-3FC8-4D7F-8887-274AFAACC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22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AEAC-3746-49A4-874F-B8578A81ADCB}" type="datetimeFigureOut">
              <a:rPr lang="en-CA" smtClean="0"/>
              <a:t>2020-05-01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B40-3FC8-4D7F-8887-274AFAACC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31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AEAC-3746-49A4-874F-B8578A81ADCB}" type="datetimeFigureOut">
              <a:rPr lang="en-CA" smtClean="0"/>
              <a:t>2020-05-01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D8D2B40-3FC8-4D7F-8887-274AFAACC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150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A3AEAC-3746-49A4-874F-B8578A81ADCB}" type="datetimeFigureOut">
              <a:rPr lang="en-CA" smtClean="0"/>
              <a:t>2020-05-01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D8D2B40-3FC8-4D7F-8887-274AFAACC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123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DA3AEAC-3746-49A4-874F-B8578A81ADCB}" type="datetimeFigureOut">
              <a:rPr lang="en-CA" smtClean="0"/>
              <a:t>2020-05-01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D8D2B40-3FC8-4D7F-8887-274AFAACC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9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Fact Family Triangles</a:t>
            </a:r>
            <a:endParaRPr lang="en-CA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7008" y="2046259"/>
            <a:ext cx="5364192" cy="4399471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211888" y="2157731"/>
            <a:ext cx="5570536" cy="385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3220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7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 Light</vt:lpstr>
      <vt:lpstr>Metropolitan</vt:lpstr>
      <vt:lpstr>Fact Family Triangles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 Family Triangles</dc:title>
  <dc:creator>Lyons, Carlene (ASD-N)</dc:creator>
  <cp:lastModifiedBy>Lyons, Carlene (ASD-N)</cp:lastModifiedBy>
  <cp:revision>3</cp:revision>
  <dcterms:created xsi:type="dcterms:W3CDTF">2020-05-01T18:32:27Z</dcterms:created>
  <dcterms:modified xsi:type="dcterms:W3CDTF">2020-05-01T18:43:26Z</dcterms:modified>
</cp:coreProperties>
</file>