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327" r:id="rId6"/>
    <p:sldId id="348" r:id="rId7"/>
    <p:sldId id="330" r:id="rId8"/>
    <p:sldId id="331" r:id="rId9"/>
    <p:sldId id="332" r:id="rId10"/>
    <p:sldId id="333" r:id="rId11"/>
    <p:sldId id="334" r:id="rId12"/>
    <p:sldId id="335" r:id="rId13"/>
    <p:sldId id="337" r:id="rId14"/>
    <p:sldId id="338" r:id="rId15"/>
    <p:sldId id="339" r:id="rId16"/>
    <p:sldId id="340" r:id="rId17"/>
    <p:sldId id="336" r:id="rId18"/>
    <p:sldId id="349" r:id="rId19"/>
    <p:sldId id="350" r:id="rId20"/>
    <p:sldId id="351" r:id="rId21"/>
    <p:sldId id="35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89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2B1D71-2176-49A8-B536-6CA08D66E807}" v="11" dt="2020-05-25T13:44:48.3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6" autoAdjust="0"/>
    <p:restoredTop sz="94660"/>
  </p:normalViewPr>
  <p:slideViewPr>
    <p:cSldViewPr snapToGrid="0">
      <p:cViewPr varScale="1">
        <p:scale>
          <a:sx n="115" d="100"/>
          <a:sy n="115" d="100"/>
        </p:scale>
        <p:origin x="31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hnert, Rob (ASD-N)" userId="68133b4b-31ae-4b8a-914b-f0fdbc6283a1" providerId="ADAL" clId="{14BFFBAF-C1D5-49FB-B7DC-CA9C21B6CFBE}"/>
    <pc:docChg chg="undo custSel addSld delSld modSld">
      <pc:chgData name="Lehnert, Rob (ASD-N)" userId="68133b4b-31ae-4b8a-914b-f0fdbc6283a1" providerId="ADAL" clId="{14BFFBAF-C1D5-49FB-B7DC-CA9C21B6CFBE}" dt="2020-05-25T13:45:25.024" v="1912" actId="1076"/>
      <pc:docMkLst>
        <pc:docMk/>
      </pc:docMkLst>
      <pc:sldChg chg="del">
        <pc:chgData name="Lehnert, Rob (ASD-N)" userId="68133b4b-31ae-4b8a-914b-f0fdbc6283a1" providerId="ADAL" clId="{14BFFBAF-C1D5-49FB-B7DC-CA9C21B6CFBE}" dt="2020-05-25T13:33:01.152" v="0" actId="47"/>
        <pc:sldMkLst>
          <pc:docMk/>
          <pc:sldMk cId="883803875" sldId="329"/>
        </pc:sldMkLst>
      </pc:sldChg>
      <pc:sldChg chg="modSp mod">
        <pc:chgData name="Lehnert, Rob (ASD-N)" userId="68133b4b-31ae-4b8a-914b-f0fdbc6283a1" providerId="ADAL" clId="{14BFFBAF-C1D5-49FB-B7DC-CA9C21B6CFBE}" dt="2020-05-25T13:35:04.734" v="520" actId="20577"/>
        <pc:sldMkLst>
          <pc:docMk/>
          <pc:sldMk cId="2089282830" sldId="330"/>
        </pc:sldMkLst>
        <pc:spChg chg="mod">
          <ac:chgData name="Lehnert, Rob (ASD-N)" userId="68133b4b-31ae-4b8a-914b-f0fdbc6283a1" providerId="ADAL" clId="{14BFFBAF-C1D5-49FB-B7DC-CA9C21B6CFBE}" dt="2020-05-25T13:33:17.565" v="35" actId="20577"/>
          <ac:spMkLst>
            <pc:docMk/>
            <pc:sldMk cId="2089282830" sldId="330"/>
            <ac:spMk id="2" creationId="{00000000-0000-0000-0000-000000000000}"/>
          </ac:spMkLst>
        </pc:spChg>
        <pc:spChg chg="mod">
          <ac:chgData name="Lehnert, Rob (ASD-N)" userId="68133b4b-31ae-4b8a-914b-f0fdbc6283a1" providerId="ADAL" clId="{14BFFBAF-C1D5-49FB-B7DC-CA9C21B6CFBE}" dt="2020-05-25T13:35:04.734" v="520" actId="20577"/>
          <ac:spMkLst>
            <pc:docMk/>
            <pc:sldMk cId="2089282830" sldId="330"/>
            <ac:spMk id="8" creationId="{EAB36BEA-753D-4399-97A9-4CB6956EF452}"/>
          </ac:spMkLst>
        </pc:spChg>
        <pc:spChg chg="mod">
          <ac:chgData name="Lehnert, Rob (ASD-N)" userId="68133b4b-31ae-4b8a-914b-f0fdbc6283a1" providerId="ADAL" clId="{14BFFBAF-C1D5-49FB-B7DC-CA9C21B6CFBE}" dt="2020-05-25T13:33:04.769" v="2" actId="1076"/>
          <ac:spMkLst>
            <pc:docMk/>
            <pc:sldMk cId="2089282830" sldId="330"/>
            <ac:spMk id="11" creationId="{00000000-0000-0000-0000-000000000000}"/>
          </ac:spMkLst>
        </pc:spChg>
      </pc:sldChg>
      <pc:sldChg chg="modSp mod">
        <pc:chgData name="Lehnert, Rob (ASD-N)" userId="68133b4b-31ae-4b8a-914b-f0fdbc6283a1" providerId="ADAL" clId="{14BFFBAF-C1D5-49FB-B7DC-CA9C21B6CFBE}" dt="2020-05-25T13:35:21.692" v="544" actId="20577"/>
        <pc:sldMkLst>
          <pc:docMk/>
          <pc:sldMk cId="1148424415" sldId="331"/>
        </pc:sldMkLst>
        <pc:spChg chg="mod">
          <ac:chgData name="Lehnert, Rob (ASD-N)" userId="68133b4b-31ae-4b8a-914b-f0fdbc6283a1" providerId="ADAL" clId="{14BFFBAF-C1D5-49FB-B7DC-CA9C21B6CFBE}" dt="2020-05-25T13:35:21.692" v="544" actId="20577"/>
          <ac:spMkLst>
            <pc:docMk/>
            <pc:sldMk cId="1148424415" sldId="331"/>
            <ac:spMk id="8" creationId="{EAB36BEA-753D-4399-97A9-4CB6956EF452}"/>
          </ac:spMkLst>
        </pc:spChg>
      </pc:sldChg>
      <pc:sldChg chg="addSp delSp modSp mod">
        <pc:chgData name="Lehnert, Rob (ASD-N)" userId="68133b4b-31ae-4b8a-914b-f0fdbc6283a1" providerId="ADAL" clId="{14BFFBAF-C1D5-49FB-B7DC-CA9C21B6CFBE}" dt="2020-05-25T13:36:05.071" v="565" actId="113"/>
        <pc:sldMkLst>
          <pc:docMk/>
          <pc:sldMk cId="1969852407" sldId="333"/>
        </pc:sldMkLst>
        <pc:spChg chg="mod">
          <ac:chgData name="Lehnert, Rob (ASD-N)" userId="68133b4b-31ae-4b8a-914b-f0fdbc6283a1" providerId="ADAL" clId="{14BFFBAF-C1D5-49FB-B7DC-CA9C21B6CFBE}" dt="2020-05-25T13:36:05.071" v="565" actId="113"/>
          <ac:spMkLst>
            <pc:docMk/>
            <pc:sldMk cId="1969852407" sldId="333"/>
            <ac:spMk id="8" creationId="{EAB36BEA-753D-4399-97A9-4CB6956EF452}"/>
          </ac:spMkLst>
        </pc:spChg>
        <pc:spChg chg="add del">
          <ac:chgData name="Lehnert, Rob (ASD-N)" userId="68133b4b-31ae-4b8a-914b-f0fdbc6283a1" providerId="ADAL" clId="{14BFFBAF-C1D5-49FB-B7DC-CA9C21B6CFBE}" dt="2020-05-25T13:35:52.888" v="547"/>
          <ac:spMkLst>
            <pc:docMk/>
            <pc:sldMk cId="1969852407" sldId="333"/>
            <ac:spMk id="9" creationId="{17AD88B9-DD9A-4ADE-B017-F617563E2988}"/>
          </ac:spMkLst>
        </pc:spChg>
      </pc:sldChg>
      <pc:sldChg chg="modSp mod">
        <pc:chgData name="Lehnert, Rob (ASD-N)" userId="68133b4b-31ae-4b8a-914b-f0fdbc6283a1" providerId="ADAL" clId="{14BFFBAF-C1D5-49FB-B7DC-CA9C21B6CFBE}" dt="2020-05-25T13:36:21.174" v="584" actId="27636"/>
        <pc:sldMkLst>
          <pc:docMk/>
          <pc:sldMk cId="1394017583" sldId="334"/>
        </pc:sldMkLst>
        <pc:spChg chg="mod">
          <ac:chgData name="Lehnert, Rob (ASD-N)" userId="68133b4b-31ae-4b8a-914b-f0fdbc6283a1" providerId="ADAL" clId="{14BFFBAF-C1D5-49FB-B7DC-CA9C21B6CFBE}" dt="2020-05-25T13:36:21.174" v="584" actId="27636"/>
          <ac:spMkLst>
            <pc:docMk/>
            <pc:sldMk cId="1394017583" sldId="334"/>
            <ac:spMk id="8" creationId="{EAB36BEA-753D-4399-97A9-4CB6956EF452}"/>
          </ac:spMkLst>
        </pc:spChg>
      </pc:sldChg>
      <pc:sldChg chg="modSp mod">
        <pc:chgData name="Lehnert, Rob (ASD-N)" userId="68133b4b-31ae-4b8a-914b-f0fdbc6283a1" providerId="ADAL" clId="{14BFFBAF-C1D5-49FB-B7DC-CA9C21B6CFBE}" dt="2020-05-25T13:36:38.163" v="602" actId="1076"/>
        <pc:sldMkLst>
          <pc:docMk/>
          <pc:sldMk cId="2559153929" sldId="335"/>
        </pc:sldMkLst>
        <pc:spChg chg="mod">
          <ac:chgData name="Lehnert, Rob (ASD-N)" userId="68133b4b-31ae-4b8a-914b-f0fdbc6283a1" providerId="ADAL" clId="{14BFFBAF-C1D5-49FB-B7DC-CA9C21B6CFBE}" dt="2020-05-25T13:36:38.163" v="602" actId="1076"/>
          <ac:spMkLst>
            <pc:docMk/>
            <pc:sldMk cId="2559153929" sldId="335"/>
            <ac:spMk id="8" creationId="{EAB36BEA-753D-4399-97A9-4CB6956EF452}"/>
          </ac:spMkLst>
        </pc:spChg>
      </pc:sldChg>
      <pc:sldChg chg="modSp mod">
        <pc:chgData name="Lehnert, Rob (ASD-N)" userId="68133b4b-31ae-4b8a-914b-f0fdbc6283a1" providerId="ADAL" clId="{14BFFBAF-C1D5-49FB-B7DC-CA9C21B6CFBE}" dt="2020-05-25T13:37:02.598" v="659" actId="1076"/>
        <pc:sldMkLst>
          <pc:docMk/>
          <pc:sldMk cId="249909281" sldId="337"/>
        </pc:sldMkLst>
        <pc:spChg chg="mod">
          <ac:chgData name="Lehnert, Rob (ASD-N)" userId="68133b4b-31ae-4b8a-914b-f0fdbc6283a1" providerId="ADAL" clId="{14BFFBAF-C1D5-49FB-B7DC-CA9C21B6CFBE}" dt="2020-05-25T13:37:02.598" v="659" actId="1076"/>
          <ac:spMkLst>
            <pc:docMk/>
            <pc:sldMk cId="249909281" sldId="337"/>
            <ac:spMk id="8" creationId="{EAB36BEA-753D-4399-97A9-4CB6956EF452}"/>
          </ac:spMkLst>
        </pc:spChg>
      </pc:sldChg>
      <pc:sldChg chg="modSp mod">
        <pc:chgData name="Lehnert, Rob (ASD-N)" userId="68133b4b-31ae-4b8a-914b-f0fdbc6283a1" providerId="ADAL" clId="{14BFFBAF-C1D5-49FB-B7DC-CA9C21B6CFBE}" dt="2020-05-25T13:37:21.718" v="680" actId="114"/>
        <pc:sldMkLst>
          <pc:docMk/>
          <pc:sldMk cId="1881339261" sldId="338"/>
        </pc:sldMkLst>
        <pc:spChg chg="mod">
          <ac:chgData name="Lehnert, Rob (ASD-N)" userId="68133b4b-31ae-4b8a-914b-f0fdbc6283a1" providerId="ADAL" clId="{14BFFBAF-C1D5-49FB-B7DC-CA9C21B6CFBE}" dt="2020-05-25T13:37:21.718" v="680" actId="114"/>
          <ac:spMkLst>
            <pc:docMk/>
            <pc:sldMk cId="1881339261" sldId="338"/>
            <ac:spMk id="9" creationId="{3DE79EC3-5DDE-4E02-A686-6B9ABA9ED33F}"/>
          </ac:spMkLst>
        </pc:spChg>
      </pc:sldChg>
      <pc:sldChg chg="addSp delSp modSp mod">
        <pc:chgData name="Lehnert, Rob (ASD-N)" userId="68133b4b-31ae-4b8a-914b-f0fdbc6283a1" providerId="ADAL" clId="{14BFFBAF-C1D5-49FB-B7DC-CA9C21B6CFBE}" dt="2020-05-25T13:37:38.329" v="699" actId="20577"/>
        <pc:sldMkLst>
          <pc:docMk/>
          <pc:sldMk cId="3450902543" sldId="339"/>
        </pc:sldMkLst>
        <pc:spChg chg="add del">
          <ac:chgData name="Lehnert, Rob (ASD-N)" userId="68133b4b-31ae-4b8a-914b-f0fdbc6283a1" providerId="ADAL" clId="{14BFFBAF-C1D5-49FB-B7DC-CA9C21B6CFBE}" dt="2020-05-25T13:37:35.590" v="697" actId="478"/>
          <ac:spMkLst>
            <pc:docMk/>
            <pc:sldMk cId="3450902543" sldId="339"/>
            <ac:spMk id="8" creationId="{52796D33-7935-486E-B308-98D8BB7E8090}"/>
          </ac:spMkLst>
        </pc:spChg>
        <pc:spChg chg="mod">
          <ac:chgData name="Lehnert, Rob (ASD-N)" userId="68133b4b-31ae-4b8a-914b-f0fdbc6283a1" providerId="ADAL" clId="{14BFFBAF-C1D5-49FB-B7DC-CA9C21B6CFBE}" dt="2020-05-25T13:37:38.329" v="699" actId="20577"/>
          <ac:spMkLst>
            <pc:docMk/>
            <pc:sldMk cId="3450902543" sldId="339"/>
            <ac:spMk id="9" creationId="{3DE79EC3-5DDE-4E02-A686-6B9ABA9ED33F}"/>
          </ac:spMkLst>
        </pc:spChg>
      </pc:sldChg>
      <pc:sldChg chg="del">
        <pc:chgData name="Lehnert, Rob (ASD-N)" userId="68133b4b-31ae-4b8a-914b-f0fdbc6283a1" providerId="ADAL" clId="{14BFFBAF-C1D5-49FB-B7DC-CA9C21B6CFBE}" dt="2020-05-25T13:38:00.523" v="700" actId="47"/>
        <pc:sldMkLst>
          <pc:docMk/>
          <pc:sldMk cId="2023386080" sldId="341"/>
        </pc:sldMkLst>
      </pc:sldChg>
      <pc:sldChg chg="del">
        <pc:chgData name="Lehnert, Rob (ASD-N)" userId="68133b4b-31ae-4b8a-914b-f0fdbc6283a1" providerId="ADAL" clId="{14BFFBAF-C1D5-49FB-B7DC-CA9C21B6CFBE}" dt="2020-05-25T13:38:02.752" v="701" actId="47"/>
        <pc:sldMkLst>
          <pc:docMk/>
          <pc:sldMk cId="1120343665" sldId="342"/>
        </pc:sldMkLst>
      </pc:sldChg>
      <pc:sldChg chg="del">
        <pc:chgData name="Lehnert, Rob (ASD-N)" userId="68133b4b-31ae-4b8a-914b-f0fdbc6283a1" providerId="ADAL" clId="{14BFFBAF-C1D5-49FB-B7DC-CA9C21B6CFBE}" dt="2020-05-25T13:38:05.207" v="702" actId="47"/>
        <pc:sldMkLst>
          <pc:docMk/>
          <pc:sldMk cId="3771349112" sldId="343"/>
        </pc:sldMkLst>
      </pc:sldChg>
      <pc:sldChg chg="del">
        <pc:chgData name="Lehnert, Rob (ASD-N)" userId="68133b4b-31ae-4b8a-914b-f0fdbc6283a1" providerId="ADAL" clId="{14BFFBAF-C1D5-49FB-B7DC-CA9C21B6CFBE}" dt="2020-05-25T13:38:10.293" v="703" actId="47"/>
        <pc:sldMkLst>
          <pc:docMk/>
          <pc:sldMk cId="1088300778" sldId="344"/>
        </pc:sldMkLst>
      </pc:sldChg>
      <pc:sldChg chg="del">
        <pc:chgData name="Lehnert, Rob (ASD-N)" userId="68133b4b-31ae-4b8a-914b-f0fdbc6283a1" providerId="ADAL" clId="{14BFFBAF-C1D5-49FB-B7DC-CA9C21B6CFBE}" dt="2020-05-25T13:38:11.298" v="704" actId="47"/>
        <pc:sldMkLst>
          <pc:docMk/>
          <pc:sldMk cId="22351389" sldId="345"/>
        </pc:sldMkLst>
      </pc:sldChg>
      <pc:sldChg chg="del">
        <pc:chgData name="Lehnert, Rob (ASD-N)" userId="68133b4b-31ae-4b8a-914b-f0fdbc6283a1" providerId="ADAL" clId="{14BFFBAF-C1D5-49FB-B7DC-CA9C21B6CFBE}" dt="2020-05-25T13:38:12.298" v="705" actId="47"/>
        <pc:sldMkLst>
          <pc:docMk/>
          <pc:sldMk cId="478818717" sldId="346"/>
        </pc:sldMkLst>
      </pc:sldChg>
      <pc:sldChg chg="del">
        <pc:chgData name="Lehnert, Rob (ASD-N)" userId="68133b4b-31ae-4b8a-914b-f0fdbc6283a1" providerId="ADAL" clId="{14BFFBAF-C1D5-49FB-B7DC-CA9C21B6CFBE}" dt="2020-05-25T13:38:13.475" v="706" actId="47"/>
        <pc:sldMkLst>
          <pc:docMk/>
          <pc:sldMk cId="387026917" sldId="347"/>
        </pc:sldMkLst>
      </pc:sldChg>
      <pc:sldChg chg="modSp add mod">
        <pc:chgData name="Lehnert, Rob (ASD-N)" userId="68133b4b-31ae-4b8a-914b-f0fdbc6283a1" providerId="ADAL" clId="{14BFFBAF-C1D5-49FB-B7DC-CA9C21B6CFBE}" dt="2020-05-25T13:34:32.042" v="438" actId="1076"/>
        <pc:sldMkLst>
          <pc:docMk/>
          <pc:sldMk cId="2687190706" sldId="348"/>
        </pc:sldMkLst>
        <pc:spChg chg="mod">
          <ac:chgData name="Lehnert, Rob (ASD-N)" userId="68133b4b-31ae-4b8a-914b-f0fdbc6283a1" providerId="ADAL" clId="{14BFFBAF-C1D5-49FB-B7DC-CA9C21B6CFBE}" dt="2020-05-25T13:33:25.082" v="56" actId="20577"/>
          <ac:spMkLst>
            <pc:docMk/>
            <pc:sldMk cId="2687190706" sldId="348"/>
            <ac:spMk id="2" creationId="{00000000-0000-0000-0000-000000000000}"/>
          </ac:spMkLst>
        </pc:spChg>
        <pc:spChg chg="mod">
          <ac:chgData name="Lehnert, Rob (ASD-N)" userId="68133b4b-31ae-4b8a-914b-f0fdbc6283a1" providerId="ADAL" clId="{14BFFBAF-C1D5-49FB-B7DC-CA9C21B6CFBE}" dt="2020-05-25T13:34:32.042" v="438" actId="1076"/>
          <ac:spMkLst>
            <pc:docMk/>
            <pc:sldMk cId="2687190706" sldId="348"/>
            <ac:spMk id="8" creationId="{EAB36BEA-753D-4399-97A9-4CB6956EF452}"/>
          </ac:spMkLst>
        </pc:spChg>
      </pc:sldChg>
      <pc:sldChg chg="delSp modSp add mod">
        <pc:chgData name="Lehnert, Rob (ASD-N)" userId="68133b4b-31ae-4b8a-914b-f0fdbc6283a1" providerId="ADAL" clId="{14BFFBAF-C1D5-49FB-B7DC-CA9C21B6CFBE}" dt="2020-05-25T13:39:52.782" v="1152" actId="14100"/>
        <pc:sldMkLst>
          <pc:docMk/>
          <pc:sldMk cId="2809419985" sldId="349"/>
        </pc:sldMkLst>
        <pc:spChg chg="mod">
          <ac:chgData name="Lehnert, Rob (ASD-N)" userId="68133b4b-31ae-4b8a-914b-f0fdbc6283a1" providerId="ADAL" clId="{14BFFBAF-C1D5-49FB-B7DC-CA9C21B6CFBE}" dt="2020-05-25T13:38:25.018" v="717" actId="20577"/>
          <ac:spMkLst>
            <pc:docMk/>
            <pc:sldMk cId="2809419985" sldId="349"/>
            <ac:spMk id="2" creationId="{00000000-0000-0000-0000-000000000000}"/>
          </ac:spMkLst>
        </pc:spChg>
        <pc:spChg chg="del">
          <ac:chgData name="Lehnert, Rob (ASD-N)" userId="68133b4b-31ae-4b8a-914b-f0fdbc6283a1" providerId="ADAL" clId="{14BFFBAF-C1D5-49FB-B7DC-CA9C21B6CFBE}" dt="2020-05-25T13:38:29.573" v="719" actId="478"/>
          <ac:spMkLst>
            <pc:docMk/>
            <pc:sldMk cId="2809419985" sldId="349"/>
            <ac:spMk id="6" creationId="{3C816491-40E3-4241-A951-6FF09C9E4FFC}"/>
          </ac:spMkLst>
        </pc:spChg>
        <pc:spChg chg="mod">
          <ac:chgData name="Lehnert, Rob (ASD-N)" userId="68133b4b-31ae-4b8a-914b-f0fdbc6283a1" providerId="ADAL" clId="{14BFFBAF-C1D5-49FB-B7DC-CA9C21B6CFBE}" dt="2020-05-25T13:39:52.782" v="1152" actId="14100"/>
          <ac:spMkLst>
            <pc:docMk/>
            <pc:sldMk cId="2809419985" sldId="349"/>
            <ac:spMk id="8" creationId="{EAB36BEA-753D-4399-97A9-4CB6956EF452}"/>
          </ac:spMkLst>
        </pc:spChg>
        <pc:spChg chg="del">
          <ac:chgData name="Lehnert, Rob (ASD-N)" userId="68133b4b-31ae-4b8a-914b-f0fdbc6283a1" providerId="ADAL" clId="{14BFFBAF-C1D5-49FB-B7DC-CA9C21B6CFBE}" dt="2020-05-25T13:38:31.753" v="721" actId="478"/>
          <ac:spMkLst>
            <pc:docMk/>
            <pc:sldMk cId="2809419985" sldId="349"/>
            <ac:spMk id="12" creationId="{766E554F-60E5-41C0-9E4D-634E861FDAC2}"/>
          </ac:spMkLst>
        </pc:spChg>
        <pc:spChg chg="del">
          <ac:chgData name="Lehnert, Rob (ASD-N)" userId="68133b4b-31ae-4b8a-914b-f0fdbc6283a1" providerId="ADAL" clId="{14BFFBAF-C1D5-49FB-B7DC-CA9C21B6CFBE}" dt="2020-05-25T13:38:30.622" v="720" actId="478"/>
          <ac:spMkLst>
            <pc:docMk/>
            <pc:sldMk cId="2809419985" sldId="349"/>
            <ac:spMk id="14" creationId="{2CA41868-99A6-44AE-90C7-84F0F554B7DC}"/>
          </ac:spMkLst>
        </pc:spChg>
        <pc:graphicFrameChg chg="del">
          <ac:chgData name="Lehnert, Rob (ASD-N)" userId="68133b4b-31ae-4b8a-914b-f0fdbc6283a1" providerId="ADAL" clId="{14BFFBAF-C1D5-49FB-B7DC-CA9C21B6CFBE}" dt="2020-05-25T13:38:28.116" v="718" actId="478"/>
          <ac:graphicFrameMkLst>
            <pc:docMk/>
            <pc:sldMk cId="2809419985" sldId="349"/>
            <ac:graphicFrameMk id="3" creationId="{C2673150-712A-4105-AFF4-19E2BD1B82F9}"/>
          </ac:graphicFrameMkLst>
        </pc:graphicFrameChg>
      </pc:sldChg>
      <pc:sldChg chg="modSp add mod">
        <pc:chgData name="Lehnert, Rob (ASD-N)" userId="68133b4b-31ae-4b8a-914b-f0fdbc6283a1" providerId="ADAL" clId="{14BFFBAF-C1D5-49FB-B7DC-CA9C21B6CFBE}" dt="2020-05-25T13:43:04.637" v="1490" actId="20577"/>
        <pc:sldMkLst>
          <pc:docMk/>
          <pc:sldMk cId="463668887" sldId="350"/>
        </pc:sldMkLst>
        <pc:spChg chg="mod">
          <ac:chgData name="Lehnert, Rob (ASD-N)" userId="68133b4b-31ae-4b8a-914b-f0fdbc6283a1" providerId="ADAL" clId="{14BFFBAF-C1D5-49FB-B7DC-CA9C21B6CFBE}" dt="2020-05-25T13:40:08.045" v="1159" actId="20577"/>
          <ac:spMkLst>
            <pc:docMk/>
            <pc:sldMk cId="463668887" sldId="350"/>
            <ac:spMk id="2" creationId="{00000000-0000-0000-0000-000000000000}"/>
          </ac:spMkLst>
        </pc:spChg>
        <pc:spChg chg="mod">
          <ac:chgData name="Lehnert, Rob (ASD-N)" userId="68133b4b-31ae-4b8a-914b-f0fdbc6283a1" providerId="ADAL" clId="{14BFFBAF-C1D5-49FB-B7DC-CA9C21B6CFBE}" dt="2020-05-25T13:43:04.637" v="1490" actId="20577"/>
          <ac:spMkLst>
            <pc:docMk/>
            <pc:sldMk cId="463668887" sldId="350"/>
            <ac:spMk id="8" creationId="{EAB36BEA-753D-4399-97A9-4CB6956EF452}"/>
          </ac:spMkLst>
        </pc:spChg>
      </pc:sldChg>
      <pc:sldChg chg="modSp add mod">
        <pc:chgData name="Lehnert, Rob (ASD-N)" userId="68133b4b-31ae-4b8a-914b-f0fdbc6283a1" providerId="ADAL" clId="{14BFFBAF-C1D5-49FB-B7DC-CA9C21B6CFBE}" dt="2020-05-25T13:44:44.790" v="1826" actId="1076"/>
        <pc:sldMkLst>
          <pc:docMk/>
          <pc:sldMk cId="2206061031" sldId="351"/>
        </pc:sldMkLst>
        <pc:spChg chg="mod">
          <ac:chgData name="Lehnert, Rob (ASD-N)" userId="68133b4b-31ae-4b8a-914b-f0fdbc6283a1" providerId="ADAL" clId="{14BFFBAF-C1D5-49FB-B7DC-CA9C21B6CFBE}" dt="2020-05-25T13:44:41.667" v="1825" actId="5793"/>
          <ac:spMkLst>
            <pc:docMk/>
            <pc:sldMk cId="2206061031" sldId="351"/>
            <ac:spMk id="2" creationId="{00000000-0000-0000-0000-000000000000}"/>
          </ac:spMkLst>
        </pc:spChg>
        <pc:spChg chg="mod">
          <ac:chgData name="Lehnert, Rob (ASD-N)" userId="68133b4b-31ae-4b8a-914b-f0fdbc6283a1" providerId="ADAL" clId="{14BFFBAF-C1D5-49FB-B7DC-CA9C21B6CFBE}" dt="2020-05-25T13:44:44.790" v="1826" actId="1076"/>
          <ac:spMkLst>
            <pc:docMk/>
            <pc:sldMk cId="2206061031" sldId="351"/>
            <ac:spMk id="8" creationId="{EAB36BEA-753D-4399-97A9-4CB6956EF452}"/>
          </ac:spMkLst>
        </pc:spChg>
      </pc:sldChg>
      <pc:sldChg chg="modSp add mod">
        <pc:chgData name="Lehnert, Rob (ASD-N)" userId="68133b4b-31ae-4b8a-914b-f0fdbc6283a1" providerId="ADAL" clId="{14BFFBAF-C1D5-49FB-B7DC-CA9C21B6CFBE}" dt="2020-05-25T13:45:25.024" v="1912" actId="1076"/>
        <pc:sldMkLst>
          <pc:docMk/>
          <pc:sldMk cId="1425589667" sldId="352"/>
        </pc:sldMkLst>
        <pc:spChg chg="mod">
          <ac:chgData name="Lehnert, Rob (ASD-N)" userId="68133b4b-31ae-4b8a-914b-f0fdbc6283a1" providerId="ADAL" clId="{14BFFBAF-C1D5-49FB-B7DC-CA9C21B6CFBE}" dt="2020-05-25T13:45:17.694" v="1910" actId="14100"/>
          <ac:spMkLst>
            <pc:docMk/>
            <pc:sldMk cId="1425589667" sldId="352"/>
            <ac:spMk id="2" creationId="{00000000-0000-0000-0000-000000000000}"/>
          </ac:spMkLst>
        </pc:spChg>
        <pc:spChg chg="mod">
          <ac:chgData name="Lehnert, Rob (ASD-N)" userId="68133b4b-31ae-4b8a-914b-f0fdbc6283a1" providerId="ADAL" clId="{14BFFBAF-C1D5-49FB-B7DC-CA9C21B6CFBE}" dt="2020-05-25T13:45:25.024" v="1912" actId="1076"/>
          <ac:spMkLst>
            <pc:docMk/>
            <pc:sldMk cId="1425589667" sldId="352"/>
            <ac:spMk id="8" creationId="{EAB36BEA-753D-4399-97A9-4CB6956EF45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CA"/>
          </a:p>
        </p:txBody>
      </p:sp>
      <p:sp>
        <p:nvSpPr>
          <p:cNvPr id="4" name="Date Placeholder 3"/>
          <p:cNvSpPr>
            <a:spLocks noGrp="1"/>
          </p:cNvSpPr>
          <p:nvPr>
            <p:ph type="dt" sz="half" idx="10"/>
          </p:nvPr>
        </p:nvSpPr>
        <p:spPr/>
        <p:txBody>
          <a:bodyPr/>
          <a:lstStyle/>
          <a:p>
            <a:fld id="{B525C236-BED7-4DBF-B181-F8EC104BE27E}" type="datetimeFigureOut">
              <a:rPr lang="fr-CA" smtClean="0"/>
              <a:t>2020-06-01</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9A9A57D7-3672-405D-8069-22EA7653A5AF}" type="slidenum">
              <a:rPr lang="fr-CA" smtClean="0"/>
              <a:t>‹#›</a:t>
            </a:fld>
            <a:endParaRPr lang="fr-CA"/>
          </a:p>
        </p:txBody>
      </p:sp>
    </p:spTree>
    <p:extLst>
      <p:ext uri="{BB962C8B-B14F-4D97-AF65-F5344CB8AC3E}">
        <p14:creationId xmlns:p14="http://schemas.microsoft.com/office/powerpoint/2010/main" val="2322885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Date Placeholder 3"/>
          <p:cNvSpPr>
            <a:spLocks noGrp="1"/>
          </p:cNvSpPr>
          <p:nvPr>
            <p:ph type="dt" sz="half" idx="10"/>
          </p:nvPr>
        </p:nvSpPr>
        <p:spPr/>
        <p:txBody>
          <a:bodyPr/>
          <a:lstStyle/>
          <a:p>
            <a:fld id="{B525C236-BED7-4DBF-B181-F8EC104BE27E}" type="datetimeFigureOut">
              <a:rPr lang="fr-CA" smtClean="0"/>
              <a:t>2020-06-01</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9A9A57D7-3672-405D-8069-22EA7653A5AF}" type="slidenum">
              <a:rPr lang="fr-CA" smtClean="0"/>
              <a:t>‹#›</a:t>
            </a:fld>
            <a:endParaRPr lang="fr-CA"/>
          </a:p>
        </p:txBody>
      </p:sp>
    </p:spTree>
    <p:extLst>
      <p:ext uri="{BB962C8B-B14F-4D97-AF65-F5344CB8AC3E}">
        <p14:creationId xmlns:p14="http://schemas.microsoft.com/office/powerpoint/2010/main" val="269357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fr-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Date Placeholder 3"/>
          <p:cNvSpPr>
            <a:spLocks noGrp="1"/>
          </p:cNvSpPr>
          <p:nvPr>
            <p:ph type="dt" sz="half" idx="10"/>
          </p:nvPr>
        </p:nvSpPr>
        <p:spPr/>
        <p:txBody>
          <a:bodyPr/>
          <a:lstStyle/>
          <a:p>
            <a:fld id="{B525C236-BED7-4DBF-B181-F8EC104BE27E}" type="datetimeFigureOut">
              <a:rPr lang="fr-CA" smtClean="0"/>
              <a:t>2020-06-01</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9A9A57D7-3672-405D-8069-22EA7653A5AF}" type="slidenum">
              <a:rPr lang="fr-CA" smtClean="0"/>
              <a:t>‹#›</a:t>
            </a:fld>
            <a:endParaRPr lang="fr-CA"/>
          </a:p>
        </p:txBody>
      </p:sp>
    </p:spTree>
    <p:extLst>
      <p:ext uri="{BB962C8B-B14F-4D97-AF65-F5344CB8AC3E}">
        <p14:creationId xmlns:p14="http://schemas.microsoft.com/office/powerpoint/2010/main" val="1264274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Date Placeholder 3"/>
          <p:cNvSpPr>
            <a:spLocks noGrp="1"/>
          </p:cNvSpPr>
          <p:nvPr>
            <p:ph type="dt" sz="half" idx="10"/>
          </p:nvPr>
        </p:nvSpPr>
        <p:spPr/>
        <p:txBody>
          <a:bodyPr/>
          <a:lstStyle/>
          <a:p>
            <a:fld id="{B525C236-BED7-4DBF-B181-F8EC104BE27E}" type="datetimeFigureOut">
              <a:rPr lang="fr-CA" smtClean="0"/>
              <a:t>2020-06-01</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9A9A57D7-3672-405D-8069-22EA7653A5AF}" type="slidenum">
              <a:rPr lang="fr-CA" smtClean="0"/>
              <a:t>‹#›</a:t>
            </a:fld>
            <a:endParaRPr lang="fr-CA"/>
          </a:p>
        </p:txBody>
      </p:sp>
    </p:spTree>
    <p:extLst>
      <p:ext uri="{BB962C8B-B14F-4D97-AF65-F5344CB8AC3E}">
        <p14:creationId xmlns:p14="http://schemas.microsoft.com/office/powerpoint/2010/main" val="2392775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25C236-BED7-4DBF-B181-F8EC104BE27E}" type="datetimeFigureOut">
              <a:rPr lang="fr-CA" smtClean="0"/>
              <a:t>2020-06-01</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9A9A57D7-3672-405D-8069-22EA7653A5AF}" type="slidenum">
              <a:rPr lang="fr-CA" smtClean="0"/>
              <a:t>‹#›</a:t>
            </a:fld>
            <a:endParaRPr lang="fr-CA"/>
          </a:p>
        </p:txBody>
      </p:sp>
    </p:spTree>
    <p:extLst>
      <p:ext uri="{BB962C8B-B14F-4D97-AF65-F5344CB8AC3E}">
        <p14:creationId xmlns:p14="http://schemas.microsoft.com/office/powerpoint/2010/main" val="3071351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5" name="Date Placeholder 4"/>
          <p:cNvSpPr>
            <a:spLocks noGrp="1"/>
          </p:cNvSpPr>
          <p:nvPr>
            <p:ph type="dt" sz="half" idx="10"/>
          </p:nvPr>
        </p:nvSpPr>
        <p:spPr/>
        <p:txBody>
          <a:bodyPr/>
          <a:lstStyle/>
          <a:p>
            <a:fld id="{B525C236-BED7-4DBF-B181-F8EC104BE27E}" type="datetimeFigureOut">
              <a:rPr lang="fr-CA" smtClean="0"/>
              <a:t>2020-06-01</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9A9A57D7-3672-405D-8069-22EA7653A5AF}" type="slidenum">
              <a:rPr lang="fr-CA" smtClean="0"/>
              <a:t>‹#›</a:t>
            </a:fld>
            <a:endParaRPr lang="fr-CA"/>
          </a:p>
        </p:txBody>
      </p:sp>
    </p:spTree>
    <p:extLst>
      <p:ext uri="{BB962C8B-B14F-4D97-AF65-F5344CB8AC3E}">
        <p14:creationId xmlns:p14="http://schemas.microsoft.com/office/powerpoint/2010/main" val="628557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fr-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7" name="Date Placeholder 6"/>
          <p:cNvSpPr>
            <a:spLocks noGrp="1"/>
          </p:cNvSpPr>
          <p:nvPr>
            <p:ph type="dt" sz="half" idx="10"/>
          </p:nvPr>
        </p:nvSpPr>
        <p:spPr/>
        <p:txBody>
          <a:bodyPr/>
          <a:lstStyle/>
          <a:p>
            <a:fld id="{B525C236-BED7-4DBF-B181-F8EC104BE27E}" type="datetimeFigureOut">
              <a:rPr lang="fr-CA" smtClean="0"/>
              <a:t>2020-06-01</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9A9A57D7-3672-405D-8069-22EA7653A5AF}" type="slidenum">
              <a:rPr lang="fr-CA" smtClean="0"/>
              <a:t>‹#›</a:t>
            </a:fld>
            <a:endParaRPr lang="fr-CA"/>
          </a:p>
        </p:txBody>
      </p:sp>
    </p:spTree>
    <p:extLst>
      <p:ext uri="{BB962C8B-B14F-4D97-AF65-F5344CB8AC3E}">
        <p14:creationId xmlns:p14="http://schemas.microsoft.com/office/powerpoint/2010/main" val="312468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A"/>
          </a:p>
        </p:txBody>
      </p:sp>
      <p:sp>
        <p:nvSpPr>
          <p:cNvPr id="3" name="Date Placeholder 2"/>
          <p:cNvSpPr>
            <a:spLocks noGrp="1"/>
          </p:cNvSpPr>
          <p:nvPr>
            <p:ph type="dt" sz="half" idx="10"/>
          </p:nvPr>
        </p:nvSpPr>
        <p:spPr/>
        <p:txBody>
          <a:bodyPr/>
          <a:lstStyle/>
          <a:p>
            <a:fld id="{B525C236-BED7-4DBF-B181-F8EC104BE27E}" type="datetimeFigureOut">
              <a:rPr lang="fr-CA" smtClean="0"/>
              <a:t>2020-06-01</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9A9A57D7-3672-405D-8069-22EA7653A5AF}" type="slidenum">
              <a:rPr lang="fr-CA" smtClean="0"/>
              <a:t>‹#›</a:t>
            </a:fld>
            <a:endParaRPr lang="fr-CA"/>
          </a:p>
        </p:txBody>
      </p:sp>
    </p:spTree>
    <p:extLst>
      <p:ext uri="{BB962C8B-B14F-4D97-AF65-F5344CB8AC3E}">
        <p14:creationId xmlns:p14="http://schemas.microsoft.com/office/powerpoint/2010/main" val="3188458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25C236-BED7-4DBF-B181-F8EC104BE27E}" type="datetimeFigureOut">
              <a:rPr lang="fr-CA" smtClean="0"/>
              <a:t>2020-06-01</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9A9A57D7-3672-405D-8069-22EA7653A5AF}" type="slidenum">
              <a:rPr lang="fr-CA" smtClean="0"/>
              <a:t>‹#›</a:t>
            </a:fld>
            <a:endParaRPr lang="fr-CA"/>
          </a:p>
        </p:txBody>
      </p:sp>
    </p:spTree>
    <p:extLst>
      <p:ext uri="{BB962C8B-B14F-4D97-AF65-F5344CB8AC3E}">
        <p14:creationId xmlns:p14="http://schemas.microsoft.com/office/powerpoint/2010/main" val="3408550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525C236-BED7-4DBF-B181-F8EC104BE27E}" type="datetimeFigureOut">
              <a:rPr lang="fr-CA" smtClean="0"/>
              <a:t>2020-06-01</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9A9A57D7-3672-405D-8069-22EA7653A5AF}" type="slidenum">
              <a:rPr lang="fr-CA" smtClean="0"/>
              <a:t>‹#›</a:t>
            </a:fld>
            <a:endParaRPr lang="fr-CA"/>
          </a:p>
        </p:txBody>
      </p:sp>
    </p:spTree>
    <p:extLst>
      <p:ext uri="{BB962C8B-B14F-4D97-AF65-F5344CB8AC3E}">
        <p14:creationId xmlns:p14="http://schemas.microsoft.com/office/powerpoint/2010/main" val="17341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525C236-BED7-4DBF-B181-F8EC104BE27E}" type="datetimeFigureOut">
              <a:rPr lang="fr-CA" smtClean="0"/>
              <a:t>2020-06-01</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9A9A57D7-3672-405D-8069-22EA7653A5AF}" type="slidenum">
              <a:rPr lang="fr-CA" smtClean="0"/>
              <a:t>‹#›</a:t>
            </a:fld>
            <a:endParaRPr lang="fr-CA"/>
          </a:p>
        </p:txBody>
      </p:sp>
    </p:spTree>
    <p:extLst>
      <p:ext uri="{BB962C8B-B14F-4D97-AF65-F5344CB8AC3E}">
        <p14:creationId xmlns:p14="http://schemas.microsoft.com/office/powerpoint/2010/main" val="3798590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25C236-BED7-4DBF-B181-F8EC104BE27E}" type="datetimeFigureOut">
              <a:rPr lang="fr-CA" smtClean="0"/>
              <a:t>2020-06-01</a:t>
            </a:fld>
            <a:endParaRPr lang="fr-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9A57D7-3672-405D-8069-22EA7653A5AF}" type="slidenum">
              <a:rPr lang="fr-CA" smtClean="0"/>
              <a:t>‹#›</a:t>
            </a:fld>
            <a:endParaRPr lang="fr-CA"/>
          </a:p>
        </p:txBody>
      </p:sp>
    </p:spTree>
    <p:extLst>
      <p:ext uri="{BB962C8B-B14F-4D97-AF65-F5344CB8AC3E}">
        <p14:creationId xmlns:p14="http://schemas.microsoft.com/office/powerpoint/2010/main" val="528512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6" name="Rectangle 5"/>
          <p:cNvSpPr/>
          <p:nvPr/>
        </p:nvSpPr>
        <p:spPr>
          <a:xfrm>
            <a:off x="-1" y="5064499"/>
            <a:ext cx="12304059" cy="9784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4" name="Rectangle 3"/>
          <p:cNvSpPr/>
          <p:nvPr/>
        </p:nvSpPr>
        <p:spPr>
          <a:xfrm>
            <a:off x="318052" y="5288895"/>
            <a:ext cx="11529391" cy="584775"/>
          </a:xfrm>
          <a:prstGeom prst="rect">
            <a:avLst/>
          </a:prstGeom>
          <a:noFill/>
        </p:spPr>
        <p:txBody>
          <a:bodyPr wrap="square" lIns="91440" tIns="45720" rIns="91440" bIns="45720">
            <a:spAutoFit/>
          </a:bodyPr>
          <a:lstStyle/>
          <a:p>
            <a:pPr algn="ctr"/>
            <a:r>
              <a:rPr lang="en-US" sz="3200" b="1" cap="none" spc="0" dirty="0">
                <a:ln w="0"/>
                <a:solidFill>
                  <a:srgbClr val="002060"/>
                </a:solidFill>
                <a:effectLst>
                  <a:outerShdw blurRad="38100" dist="19050" dir="2700000" algn="tl" rotWithShape="0">
                    <a:schemeClr val="dk1">
                      <a:alpha val="40000"/>
                    </a:schemeClr>
                  </a:outerShdw>
                </a:effectLst>
                <a:latin typeface="Century Gothic" panose="020B0502020202020204" pitchFamily="34" charset="0"/>
              </a:rPr>
              <a:t>INNOVATION | COLLABORATION </a:t>
            </a:r>
            <a:r>
              <a:rPr lang="en-US" sz="3200" b="1" dirty="0">
                <a:ln w="0"/>
                <a:solidFill>
                  <a:srgbClr val="002060"/>
                </a:solidFill>
                <a:effectLst>
                  <a:outerShdw blurRad="38100" dist="19050" dir="2700000" algn="tl" rotWithShape="0">
                    <a:schemeClr val="dk1">
                      <a:alpha val="40000"/>
                    </a:schemeClr>
                  </a:outerShdw>
                </a:effectLst>
                <a:latin typeface="Century Gothic" panose="020B0502020202020204" pitchFamily="34" charset="0"/>
              </a:rPr>
              <a:t>| EDUCATION</a:t>
            </a:r>
            <a:endParaRPr lang="en-US" sz="3200" b="1" cap="none" spc="0" dirty="0">
              <a:ln w="0"/>
              <a:solidFill>
                <a:srgbClr val="002060"/>
              </a:solidFill>
              <a:effectLst>
                <a:outerShdw blurRad="38100" dist="19050" dir="2700000" algn="tl" rotWithShape="0">
                  <a:schemeClr val="dk1">
                    <a:alpha val="40000"/>
                  </a:schemeClr>
                </a:outerShdw>
              </a:effectLst>
              <a:latin typeface="Century Gothic" panose="020B0502020202020204" pitchFamily="34" charset="0"/>
            </a:endParaRPr>
          </a:p>
        </p:txBody>
      </p:sp>
      <p:pic>
        <p:nvPicPr>
          <p:cNvPr id="2" name="Picture 1"/>
          <p:cNvPicPr>
            <a:picLocks noChangeAspect="1"/>
          </p:cNvPicPr>
          <p:nvPr/>
        </p:nvPicPr>
        <p:blipFill>
          <a:blip r:embed="rId2"/>
          <a:stretch>
            <a:fillRect/>
          </a:stretch>
        </p:blipFill>
        <p:spPr>
          <a:xfrm>
            <a:off x="2561353" y="540328"/>
            <a:ext cx="6627799" cy="3919666"/>
          </a:xfrm>
          <a:prstGeom prst="rect">
            <a:avLst/>
          </a:prstGeom>
        </p:spPr>
      </p:pic>
    </p:spTree>
    <p:extLst>
      <p:ext uri="{BB962C8B-B14F-4D97-AF65-F5344CB8AC3E}">
        <p14:creationId xmlns:p14="http://schemas.microsoft.com/office/powerpoint/2010/main" val="787263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angle 10"/>
          <p:cNvSpPr/>
          <p:nvPr/>
        </p:nvSpPr>
        <p:spPr>
          <a:xfrm>
            <a:off x="0" y="294084"/>
            <a:ext cx="12304059" cy="7933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 name="Rectangle 1"/>
          <p:cNvSpPr/>
          <p:nvPr/>
        </p:nvSpPr>
        <p:spPr>
          <a:xfrm>
            <a:off x="301752" y="289696"/>
            <a:ext cx="10513457" cy="769441"/>
          </a:xfrm>
          <a:prstGeom prst="rect">
            <a:avLst/>
          </a:prstGeom>
          <a:noFill/>
        </p:spPr>
        <p:txBody>
          <a:bodyPr wrap="square" lIns="91440" tIns="45720" rIns="91440" bIns="45720">
            <a:spAutoFit/>
          </a:bodyPr>
          <a:lstStyle/>
          <a:p>
            <a:r>
              <a:rPr lang="en-US" sz="4400" b="1" dirty="0">
                <a:ln w="0"/>
                <a:solidFill>
                  <a:srgbClr val="002060"/>
                </a:solidFill>
                <a:effectLst>
                  <a:outerShdw blurRad="38100" dist="19050" dir="2700000" algn="tl" rotWithShape="0">
                    <a:schemeClr val="dk1">
                      <a:alpha val="40000"/>
                    </a:schemeClr>
                  </a:outerShdw>
                </a:effectLst>
                <a:latin typeface="Century Gothic" panose="020B0502020202020204" pitchFamily="34" charset="0"/>
              </a:rPr>
              <a:t>Product or Business Description</a:t>
            </a:r>
            <a:endParaRPr lang="en-US" sz="4400" b="1" cap="none" spc="0" dirty="0">
              <a:ln w="0"/>
              <a:solidFill>
                <a:srgbClr val="002060"/>
              </a:solidFill>
              <a:effectLst>
                <a:outerShdw blurRad="38100" dist="19050" dir="2700000" algn="tl" rotWithShape="0">
                  <a:schemeClr val="dk1">
                    <a:alpha val="40000"/>
                  </a:schemeClr>
                </a:outerShdw>
              </a:effectLst>
              <a:latin typeface="Century Gothic" panose="020B0502020202020204" pitchFamily="34" charset="0"/>
            </a:endParaRPr>
          </a:p>
        </p:txBody>
      </p:sp>
      <p:cxnSp>
        <p:nvCxnSpPr>
          <p:cNvPr id="7" name="Straight Arrow Connector 6"/>
          <p:cNvCxnSpPr/>
          <p:nvPr/>
        </p:nvCxnSpPr>
        <p:spPr>
          <a:xfrm>
            <a:off x="833717" y="4123695"/>
            <a:ext cx="349388" cy="1"/>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847164" y="6054141"/>
            <a:ext cx="349388" cy="1"/>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EAB36BEA-753D-4399-97A9-4CB6956EF452}"/>
              </a:ext>
            </a:extLst>
          </p:cNvPr>
          <p:cNvSpPr txBox="1">
            <a:spLocks/>
          </p:cNvSpPr>
          <p:nvPr/>
        </p:nvSpPr>
        <p:spPr>
          <a:xfrm>
            <a:off x="431292" y="2303470"/>
            <a:ext cx="11329416" cy="2478014"/>
          </a:xfrm>
          <a:prstGeom prst="rect">
            <a:avLst/>
          </a:prstGeom>
        </p:spPr>
        <p:txBody>
          <a:bodyPr>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solidFill>
                  <a:schemeClr val="bg1"/>
                </a:solidFill>
              </a:rPr>
              <a:t>It should be roughly one paragraph, be sure to be concise.</a:t>
            </a:r>
          </a:p>
          <a:p>
            <a:pPr marL="0" indent="0">
              <a:buNone/>
            </a:pPr>
            <a:endParaRPr lang="en-US" sz="3200" dirty="0">
              <a:solidFill>
                <a:schemeClr val="bg1"/>
              </a:solidFill>
            </a:endParaRPr>
          </a:p>
          <a:p>
            <a:pPr marL="0" indent="0">
              <a:buNone/>
            </a:pPr>
            <a:r>
              <a:rPr lang="en-US" sz="3200" dirty="0">
                <a:solidFill>
                  <a:schemeClr val="bg1"/>
                </a:solidFill>
              </a:rPr>
              <a:t>If you have more than one product you need one for each product.</a:t>
            </a:r>
          </a:p>
          <a:p>
            <a:pPr marL="0" indent="0">
              <a:buNone/>
            </a:pPr>
            <a:r>
              <a:rPr lang="en-US" sz="3200" dirty="0">
                <a:solidFill>
                  <a:schemeClr val="bg1"/>
                </a:solidFill>
              </a:rPr>
              <a:t>If you offer a service you can describe the service you offer</a:t>
            </a:r>
          </a:p>
          <a:p>
            <a:pPr marL="0" indent="0">
              <a:buNone/>
            </a:pPr>
            <a:r>
              <a:rPr lang="en-US" sz="3200" dirty="0">
                <a:solidFill>
                  <a:schemeClr val="bg1"/>
                </a:solidFill>
              </a:rPr>
              <a:t>This should be a professional description of your product/service.</a:t>
            </a:r>
          </a:p>
          <a:p>
            <a:pPr marL="0" indent="0">
              <a:buNone/>
            </a:pPr>
            <a:r>
              <a:rPr lang="en-US" sz="3200" dirty="0">
                <a:solidFill>
                  <a:schemeClr val="bg1"/>
                </a:solidFill>
              </a:rPr>
              <a:t>Please include product images if you have them.</a:t>
            </a:r>
          </a:p>
          <a:p>
            <a:pPr marL="0" indent="0">
              <a:buNone/>
            </a:pPr>
            <a:endParaRPr lang="en-US" sz="3200" dirty="0">
              <a:solidFill>
                <a:schemeClr val="bg1"/>
              </a:solidFill>
            </a:endParaRPr>
          </a:p>
          <a:p>
            <a:pPr marL="0" indent="0">
              <a:buNone/>
            </a:pPr>
            <a:endParaRPr lang="en-US" sz="3200" dirty="0">
              <a:solidFill>
                <a:schemeClr val="bg1"/>
              </a:solidFill>
            </a:endParaRPr>
          </a:p>
          <a:p>
            <a:pPr marL="0" indent="0">
              <a:buNone/>
            </a:pPr>
            <a:endParaRPr lang="en-US" dirty="0">
              <a:solidFill>
                <a:schemeClr val="bg1"/>
              </a:solidFill>
            </a:endParaRPr>
          </a:p>
          <a:p>
            <a:pPr algn="ctr">
              <a:buNone/>
            </a:pPr>
            <a:endParaRPr lang="en-US" sz="4000" b="1" i="1" dirty="0">
              <a:ln w="1905"/>
              <a:solidFill>
                <a:schemeClr val="bg1"/>
              </a:solidFill>
              <a:effectLst>
                <a:innerShdw blurRad="69850" dist="43180" dir="5400000">
                  <a:srgbClr val="000000">
                    <a:alpha val="65000"/>
                  </a:srgbClr>
                </a:innerShdw>
              </a:effectLst>
              <a:cs typeface="Apple Casual"/>
            </a:endParaRPr>
          </a:p>
          <a:p>
            <a:pPr algn="ctr">
              <a:buNone/>
            </a:pPr>
            <a:endParaRPr lang="en-US" sz="4000" b="1" i="1" dirty="0">
              <a:ln w="1905"/>
              <a:solidFill>
                <a:schemeClr val="bg1"/>
              </a:solidFill>
              <a:effectLst>
                <a:innerShdw blurRad="69850" dist="43180" dir="5400000">
                  <a:srgbClr val="000000">
                    <a:alpha val="65000"/>
                  </a:srgbClr>
                </a:innerShdw>
              </a:effectLst>
              <a:cs typeface="Apple Casual"/>
            </a:endParaRPr>
          </a:p>
        </p:txBody>
      </p:sp>
    </p:spTree>
    <p:extLst>
      <p:ext uri="{BB962C8B-B14F-4D97-AF65-F5344CB8AC3E}">
        <p14:creationId xmlns:p14="http://schemas.microsoft.com/office/powerpoint/2010/main" val="249909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angle 10"/>
          <p:cNvSpPr/>
          <p:nvPr/>
        </p:nvSpPr>
        <p:spPr>
          <a:xfrm>
            <a:off x="0" y="294084"/>
            <a:ext cx="12304059" cy="7933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 name="Rectangle 1"/>
          <p:cNvSpPr/>
          <p:nvPr/>
        </p:nvSpPr>
        <p:spPr>
          <a:xfrm>
            <a:off x="301752" y="289696"/>
            <a:ext cx="10513457" cy="769441"/>
          </a:xfrm>
          <a:prstGeom prst="rect">
            <a:avLst/>
          </a:prstGeom>
          <a:noFill/>
        </p:spPr>
        <p:txBody>
          <a:bodyPr wrap="square" lIns="91440" tIns="45720" rIns="91440" bIns="45720">
            <a:spAutoFit/>
          </a:bodyPr>
          <a:lstStyle/>
          <a:p>
            <a:r>
              <a:rPr lang="en-US" sz="4400" b="1" dirty="0">
                <a:ln w="0"/>
                <a:solidFill>
                  <a:srgbClr val="002060"/>
                </a:solidFill>
                <a:effectLst>
                  <a:outerShdw blurRad="38100" dist="19050" dir="2700000" algn="tl" rotWithShape="0">
                    <a:schemeClr val="dk1">
                      <a:alpha val="40000"/>
                    </a:schemeClr>
                  </a:outerShdw>
                </a:effectLst>
                <a:latin typeface="Century Gothic" panose="020B0502020202020204" pitchFamily="34" charset="0"/>
              </a:rPr>
              <a:t>Product Description</a:t>
            </a:r>
            <a:endParaRPr lang="en-US" sz="4400" b="1" cap="none" spc="0" dirty="0">
              <a:ln w="0"/>
              <a:solidFill>
                <a:srgbClr val="002060"/>
              </a:solidFill>
              <a:effectLst>
                <a:outerShdw blurRad="38100" dist="19050" dir="2700000" algn="tl" rotWithShape="0">
                  <a:schemeClr val="dk1">
                    <a:alpha val="40000"/>
                  </a:schemeClr>
                </a:outerShdw>
              </a:effectLst>
              <a:latin typeface="Century Gothic" panose="020B0502020202020204" pitchFamily="34" charset="0"/>
            </a:endParaRPr>
          </a:p>
        </p:txBody>
      </p:sp>
      <p:cxnSp>
        <p:nvCxnSpPr>
          <p:cNvPr id="7" name="Straight Arrow Connector 6"/>
          <p:cNvCxnSpPr/>
          <p:nvPr/>
        </p:nvCxnSpPr>
        <p:spPr>
          <a:xfrm>
            <a:off x="833717" y="4123695"/>
            <a:ext cx="349388" cy="1"/>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847164" y="6054141"/>
            <a:ext cx="349388" cy="1"/>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3DE79EC3-5DDE-4E02-A686-6B9ABA9ED33F}"/>
              </a:ext>
            </a:extLst>
          </p:cNvPr>
          <p:cNvSpPr/>
          <p:nvPr/>
        </p:nvSpPr>
        <p:spPr>
          <a:xfrm>
            <a:off x="1836420" y="2459504"/>
            <a:ext cx="8519160" cy="2677656"/>
          </a:xfrm>
          <a:prstGeom prst="rect">
            <a:avLst/>
          </a:prstGeom>
        </p:spPr>
        <p:txBody>
          <a:bodyPr wrap="square">
            <a:spAutoFit/>
          </a:bodyPr>
          <a:lstStyle/>
          <a:p>
            <a:r>
              <a:rPr lang="en-US" sz="2400" u="sng" dirty="0">
                <a:solidFill>
                  <a:schemeClr val="bg1"/>
                </a:solidFill>
                <a:latin typeface="Calibri" panose="020F0502020204030204" pitchFamily="34" charset="0"/>
              </a:rPr>
              <a:t>Example:</a:t>
            </a:r>
          </a:p>
          <a:p>
            <a:endParaRPr lang="en-US" sz="2400" i="1" dirty="0">
              <a:solidFill>
                <a:schemeClr val="bg1"/>
              </a:solidFill>
              <a:latin typeface="Calibri" panose="020F0502020204030204" pitchFamily="34" charset="0"/>
            </a:endParaRPr>
          </a:p>
          <a:p>
            <a:r>
              <a:rPr lang="en-US" sz="2400" i="1" dirty="0">
                <a:solidFill>
                  <a:schemeClr val="bg1"/>
                </a:solidFill>
                <a:latin typeface="Calibri" panose="020F0502020204030204" pitchFamily="34" charset="0"/>
              </a:rPr>
              <a:t>Teen Mental Health App is a mobile app that helps people dig deeper into their knowledge on mental disorder/mental health problem/ mental destress. Showing them a tracking method that’s healthy for their mental state and providing resources/ scheduled events throughout the city. </a:t>
            </a:r>
            <a:r>
              <a:rPr lang="en-US" sz="2000" i="1" dirty="0">
                <a:solidFill>
                  <a:schemeClr val="bg1"/>
                </a:solidFill>
                <a:latin typeface="Calibri" panose="020F0502020204030204" pitchFamily="34" charset="0"/>
              </a:rPr>
              <a:t>  </a:t>
            </a:r>
            <a:endParaRPr lang="en-US" sz="2400" i="1" dirty="0">
              <a:solidFill>
                <a:schemeClr val="bg1"/>
              </a:solidFill>
            </a:endParaRPr>
          </a:p>
        </p:txBody>
      </p:sp>
    </p:spTree>
    <p:extLst>
      <p:ext uri="{BB962C8B-B14F-4D97-AF65-F5344CB8AC3E}">
        <p14:creationId xmlns:p14="http://schemas.microsoft.com/office/powerpoint/2010/main" val="1881339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angle 10"/>
          <p:cNvSpPr/>
          <p:nvPr/>
        </p:nvSpPr>
        <p:spPr>
          <a:xfrm>
            <a:off x="0" y="294084"/>
            <a:ext cx="12304059" cy="7933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 name="Rectangle 1"/>
          <p:cNvSpPr/>
          <p:nvPr/>
        </p:nvSpPr>
        <p:spPr>
          <a:xfrm>
            <a:off x="301752" y="289696"/>
            <a:ext cx="10513457" cy="769441"/>
          </a:xfrm>
          <a:prstGeom prst="rect">
            <a:avLst/>
          </a:prstGeom>
          <a:noFill/>
        </p:spPr>
        <p:txBody>
          <a:bodyPr wrap="square" lIns="91440" tIns="45720" rIns="91440" bIns="45720">
            <a:spAutoFit/>
          </a:bodyPr>
          <a:lstStyle/>
          <a:p>
            <a:r>
              <a:rPr lang="en-US" sz="4400" b="1" dirty="0">
                <a:ln w="0"/>
                <a:solidFill>
                  <a:srgbClr val="002060"/>
                </a:solidFill>
                <a:effectLst>
                  <a:outerShdw blurRad="38100" dist="19050" dir="2700000" algn="tl" rotWithShape="0">
                    <a:schemeClr val="dk1">
                      <a:alpha val="40000"/>
                    </a:schemeClr>
                  </a:outerShdw>
                </a:effectLst>
                <a:latin typeface="Century Gothic" panose="020B0502020202020204" pitchFamily="34" charset="0"/>
              </a:rPr>
              <a:t>Product Description</a:t>
            </a:r>
            <a:endParaRPr lang="en-US" sz="4400" b="1" cap="none" spc="0" dirty="0">
              <a:ln w="0"/>
              <a:solidFill>
                <a:srgbClr val="002060"/>
              </a:solidFill>
              <a:effectLst>
                <a:outerShdw blurRad="38100" dist="19050" dir="2700000" algn="tl" rotWithShape="0">
                  <a:schemeClr val="dk1">
                    <a:alpha val="40000"/>
                  </a:schemeClr>
                </a:outerShdw>
              </a:effectLst>
              <a:latin typeface="Century Gothic" panose="020B0502020202020204" pitchFamily="34" charset="0"/>
            </a:endParaRPr>
          </a:p>
        </p:txBody>
      </p:sp>
      <p:cxnSp>
        <p:nvCxnSpPr>
          <p:cNvPr id="7" name="Straight Arrow Connector 6"/>
          <p:cNvCxnSpPr/>
          <p:nvPr/>
        </p:nvCxnSpPr>
        <p:spPr>
          <a:xfrm>
            <a:off x="833717" y="4123695"/>
            <a:ext cx="349388" cy="1"/>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847164" y="6054141"/>
            <a:ext cx="349388" cy="1"/>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3DE79EC3-5DDE-4E02-A686-6B9ABA9ED33F}"/>
              </a:ext>
            </a:extLst>
          </p:cNvPr>
          <p:cNvSpPr/>
          <p:nvPr/>
        </p:nvSpPr>
        <p:spPr>
          <a:xfrm>
            <a:off x="1836420" y="2459504"/>
            <a:ext cx="8519160" cy="2985433"/>
          </a:xfrm>
          <a:prstGeom prst="rect">
            <a:avLst/>
          </a:prstGeom>
        </p:spPr>
        <p:txBody>
          <a:bodyPr wrap="square">
            <a:spAutoFit/>
          </a:bodyPr>
          <a:lstStyle/>
          <a:p>
            <a:r>
              <a:rPr lang="en-US" sz="2000" u="sng" dirty="0">
                <a:solidFill>
                  <a:schemeClr val="bg1"/>
                </a:solidFill>
              </a:rPr>
              <a:t>Example:</a:t>
            </a:r>
          </a:p>
          <a:p>
            <a:endParaRPr lang="en-US" sz="2000" u="sng" dirty="0">
              <a:solidFill>
                <a:schemeClr val="bg1"/>
              </a:solidFill>
            </a:endParaRPr>
          </a:p>
          <a:p>
            <a:r>
              <a:rPr lang="en-US" sz="2000" dirty="0">
                <a:solidFill>
                  <a:schemeClr val="bg1"/>
                </a:solidFill>
              </a:rPr>
              <a:t>The CD51 is based on the most popular model in baseball – the C271. This bat features a balanced 2.461” barrel and a handle that measures .925” with a small flared knob.  </a:t>
            </a:r>
          </a:p>
          <a:p>
            <a:r>
              <a:rPr lang="en-US" sz="2000" dirty="0">
                <a:solidFill>
                  <a:schemeClr val="bg1"/>
                </a:solidFill>
              </a:rPr>
              <a:t/>
            </a:r>
            <a:br>
              <a:rPr lang="en-US" sz="2000" dirty="0">
                <a:solidFill>
                  <a:schemeClr val="bg1"/>
                </a:solidFill>
              </a:rPr>
            </a:br>
            <a:endParaRPr lang="en-US" sz="2000" dirty="0">
              <a:solidFill>
                <a:schemeClr val="bg1"/>
              </a:solidFill>
            </a:endParaRPr>
          </a:p>
          <a:p>
            <a:r>
              <a:rPr lang="en-US" sz="2000" dirty="0">
                <a:solidFill>
                  <a:schemeClr val="bg1"/>
                </a:solidFill>
              </a:rPr>
              <a:t>The CD51 has a weight of three ounces less than the length of the bat (-3). </a:t>
            </a:r>
          </a:p>
          <a:p>
            <a:r>
              <a:rPr lang="en-US" sz="2800" i="1" dirty="0">
                <a:solidFill>
                  <a:schemeClr val="bg1"/>
                </a:solidFill>
                <a:latin typeface="Calibri" panose="020F0502020204030204" pitchFamily="34" charset="0"/>
              </a:rPr>
              <a:t> </a:t>
            </a:r>
            <a:r>
              <a:rPr lang="en-US" sz="2400" i="1" dirty="0">
                <a:solidFill>
                  <a:schemeClr val="bg1"/>
                </a:solidFill>
                <a:latin typeface="Calibri" panose="020F0502020204030204" pitchFamily="34" charset="0"/>
              </a:rPr>
              <a:t>  </a:t>
            </a:r>
            <a:endParaRPr lang="en-US" sz="2800" i="1" dirty="0">
              <a:solidFill>
                <a:schemeClr val="bg1"/>
              </a:solidFill>
            </a:endParaRPr>
          </a:p>
        </p:txBody>
      </p:sp>
    </p:spTree>
    <p:extLst>
      <p:ext uri="{BB962C8B-B14F-4D97-AF65-F5344CB8AC3E}">
        <p14:creationId xmlns:p14="http://schemas.microsoft.com/office/powerpoint/2010/main" val="3450902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angle 10"/>
          <p:cNvSpPr/>
          <p:nvPr/>
        </p:nvSpPr>
        <p:spPr>
          <a:xfrm>
            <a:off x="0" y="294084"/>
            <a:ext cx="12304059" cy="7933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 name="Rectangle 1"/>
          <p:cNvSpPr/>
          <p:nvPr/>
        </p:nvSpPr>
        <p:spPr>
          <a:xfrm>
            <a:off x="301752" y="289696"/>
            <a:ext cx="10513457" cy="769441"/>
          </a:xfrm>
          <a:prstGeom prst="rect">
            <a:avLst/>
          </a:prstGeom>
          <a:noFill/>
        </p:spPr>
        <p:txBody>
          <a:bodyPr wrap="square" lIns="91440" tIns="45720" rIns="91440" bIns="45720">
            <a:spAutoFit/>
          </a:bodyPr>
          <a:lstStyle/>
          <a:p>
            <a:r>
              <a:rPr lang="en-US" sz="4400" b="1" dirty="0">
                <a:ln w="0"/>
                <a:solidFill>
                  <a:srgbClr val="002060"/>
                </a:solidFill>
                <a:effectLst>
                  <a:outerShdw blurRad="38100" dist="19050" dir="2700000" algn="tl" rotWithShape="0">
                    <a:schemeClr val="dk1">
                      <a:alpha val="40000"/>
                    </a:schemeClr>
                  </a:outerShdw>
                </a:effectLst>
                <a:latin typeface="Century Gothic" panose="020B0502020202020204" pitchFamily="34" charset="0"/>
              </a:rPr>
              <a:t>Product Description</a:t>
            </a:r>
            <a:endParaRPr lang="en-US" sz="4400" b="1" cap="none" spc="0" dirty="0">
              <a:ln w="0"/>
              <a:solidFill>
                <a:srgbClr val="002060"/>
              </a:solidFill>
              <a:effectLst>
                <a:outerShdw blurRad="38100" dist="19050" dir="2700000" algn="tl" rotWithShape="0">
                  <a:schemeClr val="dk1">
                    <a:alpha val="40000"/>
                  </a:schemeClr>
                </a:outerShdw>
              </a:effectLst>
              <a:latin typeface="Century Gothic" panose="020B0502020202020204" pitchFamily="34" charset="0"/>
            </a:endParaRPr>
          </a:p>
        </p:txBody>
      </p:sp>
      <p:cxnSp>
        <p:nvCxnSpPr>
          <p:cNvPr id="7" name="Straight Arrow Connector 6"/>
          <p:cNvCxnSpPr/>
          <p:nvPr/>
        </p:nvCxnSpPr>
        <p:spPr>
          <a:xfrm>
            <a:off x="833717" y="4123695"/>
            <a:ext cx="349388" cy="1"/>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847164" y="6054141"/>
            <a:ext cx="349388" cy="1"/>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3DE79EC3-5DDE-4E02-A686-6B9ABA9ED33F}"/>
              </a:ext>
            </a:extLst>
          </p:cNvPr>
          <p:cNvSpPr/>
          <p:nvPr/>
        </p:nvSpPr>
        <p:spPr>
          <a:xfrm>
            <a:off x="547116" y="1590823"/>
            <a:ext cx="10700004" cy="3970318"/>
          </a:xfrm>
          <a:prstGeom prst="rect">
            <a:avLst/>
          </a:prstGeom>
        </p:spPr>
        <p:txBody>
          <a:bodyPr wrap="square">
            <a:spAutoFit/>
          </a:bodyPr>
          <a:lstStyle/>
          <a:p>
            <a:r>
              <a:rPr lang="en-US" sz="2400" i="1" dirty="0">
                <a:solidFill>
                  <a:schemeClr val="bg1"/>
                </a:solidFill>
              </a:rPr>
              <a:t>Our new Bio Bag Pods come with less packaging and the same great coffee!</a:t>
            </a:r>
          </a:p>
          <a:p>
            <a:r>
              <a:rPr lang="en-US" sz="2400" i="1" dirty="0">
                <a:solidFill>
                  <a:schemeClr val="bg1"/>
                </a:solidFill>
              </a:rPr>
              <a:t>Bio Bag Pods are </a:t>
            </a:r>
            <a:r>
              <a:rPr lang="en-US" sz="2400" i="1" u="sng" dirty="0">
                <a:solidFill>
                  <a:schemeClr val="bg1"/>
                </a:solidFill>
              </a:rPr>
              <a:t>not individually wrapped</a:t>
            </a:r>
            <a:r>
              <a:rPr lang="en-US" sz="2400" i="1" dirty="0">
                <a:solidFill>
                  <a:schemeClr val="bg1"/>
                </a:solidFill>
              </a:rPr>
              <a:t> and come in a large resealable bag. Simply grab your favorite pod and reseal the bag to keep your coffee pods fresh! By savings packaging you are saving money, our Bio Bag Pods are $0.37 per pod! ($0.40 per pods for Fair Trade Organic)</a:t>
            </a:r>
          </a:p>
          <a:p>
            <a:r>
              <a:rPr lang="en-US" sz="2400" i="1" dirty="0">
                <a:solidFill>
                  <a:schemeClr val="bg1"/>
                </a:solidFill>
              </a:rPr>
              <a:t>--</a:t>
            </a:r>
          </a:p>
          <a:p>
            <a:r>
              <a:rPr lang="en-US" sz="2400" i="1" dirty="0">
                <a:solidFill>
                  <a:schemeClr val="bg1"/>
                </a:solidFill>
              </a:rPr>
              <a:t>Machu Pichu is paradigm of south American coffee, This coffee truly showcase's all the </a:t>
            </a:r>
            <a:r>
              <a:rPr lang="en-US" sz="2400" i="1" dirty="0" err="1">
                <a:solidFill>
                  <a:schemeClr val="bg1"/>
                </a:solidFill>
              </a:rPr>
              <a:t>flavours</a:t>
            </a:r>
            <a:r>
              <a:rPr lang="en-US" sz="2400" i="1" dirty="0">
                <a:solidFill>
                  <a:schemeClr val="bg1"/>
                </a:solidFill>
              </a:rPr>
              <a:t> of the region. Fruity, earthy and winey qualities are balanced with a medium body and smooth complex finish.</a:t>
            </a:r>
          </a:p>
          <a:p>
            <a:r>
              <a:rPr lang="en-US" sz="3600" i="1" dirty="0">
                <a:solidFill>
                  <a:schemeClr val="bg1"/>
                </a:solidFill>
                <a:latin typeface="Calibri" panose="020F0502020204030204" pitchFamily="34" charset="0"/>
              </a:rPr>
              <a:t> </a:t>
            </a:r>
            <a:r>
              <a:rPr lang="en-US" sz="3200" i="1" dirty="0">
                <a:solidFill>
                  <a:schemeClr val="bg1"/>
                </a:solidFill>
                <a:latin typeface="Calibri" panose="020F0502020204030204" pitchFamily="34" charset="0"/>
              </a:rPr>
              <a:t>  </a:t>
            </a:r>
            <a:endParaRPr lang="en-US" sz="3600" i="1" dirty="0">
              <a:solidFill>
                <a:schemeClr val="bg1"/>
              </a:solidFill>
            </a:endParaRPr>
          </a:p>
        </p:txBody>
      </p:sp>
    </p:spTree>
    <p:extLst>
      <p:ext uri="{BB962C8B-B14F-4D97-AF65-F5344CB8AC3E}">
        <p14:creationId xmlns:p14="http://schemas.microsoft.com/office/powerpoint/2010/main" val="4066753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angle 10"/>
          <p:cNvSpPr/>
          <p:nvPr/>
        </p:nvSpPr>
        <p:spPr>
          <a:xfrm>
            <a:off x="0" y="294084"/>
            <a:ext cx="12304059" cy="7933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 name="Rectangle 1"/>
          <p:cNvSpPr/>
          <p:nvPr/>
        </p:nvSpPr>
        <p:spPr>
          <a:xfrm>
            <a:off x="301752" y="289696"/>
            <a:ext cx="10513457" cy="769441"/>
          </a:xfrm>
          <a:prstGeom prst="rect">
            <a:avLst/>
          </a:prstGeom>
          <a:noFill/>
        </p:spPr>
        <p:txBody>
          <a:bodyPr wrap="square" lIns="91440" tIns="45720" rIns="91440" bIns="45720">
            <a:spAutoFit/>
          </a:bodyPr>
          <a:lstStyle/>
          <a:p>
            <a:r>
              <a:rPr lang="en-US" sz="4400" b="1" dirty="0">
                <a:ln w="0"/>
                <a:solidFill>
                  <a:srgbClr val="002060"/>
                </a:solidFill>
                <a:effectLst>
                  <a:outerShdw blurRad="38100" dist="19050" dir="2700000" algn="tl" rotWithShape="0">
                    <a:schemeClr val="dk1">
                      <a:alpha val="40000"/>
                    </a:schemeClr>
                  </a:outerShdw>
                </a:effectLst>
                <a:latin typeface="Century Gothic" panose="020B0502020202020204" pitchFamily="34" charset="0"/>
              </a:rPr>
              <a:t>Product Pricing </a:t>
            </a:r>
            <a:endParaRPr lang="en-US" sz="4400" b="1" cap="none" spc="0" dirty="0">
              <a:ln w="0"/>
              <a:solidFill>
                <a:srgbClr val="002060"/>
              </a:solidFill>
              <a:effectLst>
                <a:outerShdw blurRad="38100" dist="19050" dir="2700000" algn="tl" rotWithShape="0">
                  <a:schemeClr val="dk1">
                    <a:alpha val="40000"/>
                  </a:schemeClr>
                </a:outerShdw>
              </a:effectLst>
              <a:latin typeface="Century Gothic" panose="020B0502020202020204" pitchFamily="34" charset="0"/>
            </a:endParaRPr>
          </a:p>
        </p:txBody>
      </p:sp>
      <p:cxnSp>
        <p:nvCxnSpPr>
          <p:cNvPr id="7" name="Straight Arrow Connector 6"/>
          <p:cNvCxnSpPr/>
          <p:nvPr/>
        </p:nvCxnSpPr>
        <p:spPr>
          <a:xfrm>
            <a:off x="833717" y="4123695"/>
            <a:ext cx="349388" cy="1"/>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847164" y="6054141"/>
            <a:ext cx="349388" cy="1"/>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EAB36BEA-753D-4399-97A9-4CB6956EF452}"/>
              </a:ext>
            </a:extLst>
          </p:cNvPr>
          <p:cNvSpPr txBox="1">
            <a:spLocks/>
          </p:cNvSpPr>
          <p:nvPr/>
        </p:nvSpPr>
        <p:spPr>
          <a:xfrm>
            <a:off x="655140" y="1344173"/>
            <a:ext cx="10511119" cy="156361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chemeClr val="bg1"/>
                </a:solidFill>
              </a:rPr>
              <a:t>It should include, pricing, costs and profits!</a:t>
            </a:r>
          </a:p>
          <a:p>
            <a:pPr marL="0" indent="0">
              <a:buNone/>
            </a:pPr>
            <a:r>
              <a:rPr lang="en-US" dirty="0">
                <a:solidFill>
                  <a:schemeClr val="bg1"/>
                </a:solidFill>
              </a:rPr>
              <a:t>It should include bulk pricing breakdowns underneath.</a:t>
            </a:r>
          </a:p>
          <a:p>
            <a:pPr marL="0" indent="0">
              <a:buNone/>
            </a:pPr>
            <a:r>
              <a:rPr lang="en-US" dirty="0">
                <a:solidFill>
                  <a:schemeClr val="bg1"/>
                </a:solidFill>
              </a:rPr>
              <a:t>This should be for </a:t>
            </a:r>
            <a:r>
              <a:rPr lang="en-US" u="sng" dirty="0">
                <a:solidFill>
                  <a:schemeClr val="bg1"/>
                </a:solidFill>
              </a:rPr>
              <a:t>one individual </a:t>
            </a:r>
            <a:r>
              <a:rPr lang="en-US" dirty="0">
                <a:solidFill>
                  <a:schemeClr val="bg1"/>
                </a:solidFill>
              </a:rPr>
              <a:t>unit!</a:t>
            </a:r>
          </a:p>
          <a:p>
            <a:pPr algn="ctr">
              <a:buNone/>
            </a:pPr>
            <a:endParaRPr lang="en-US" sz="4000" b="1" i="1" dirty="0">
              <a:ln w="1905"/>
              <a:solidFill>
                <a:schemeClr val="bg1"/>
              </a:solidFill>
              <a:effectLst>
                <a:innerShdw blurRad="69850" dist="43180" dir="5400000">
                  <a:srgbClr val="000000">
                    <a:alpha val="65000"/>
                  </a:srgbClr>
                </a:innerShdw>
              </a:effectLst>
              <a:cs typeface="Apple Casual"/>
            </a:endParaRPr>
          </a:p>
          <a:p>
            <a:pPr algn="ctr">
              <a:buNone/>
            </a:pPr>
            <a:endParaRPr lang="en-US" sz="4000" b="1" i="1" dirty="0">
              <a:ln w="1905"/>
              <a:solidFill>
                <a:schemeClr val="bg1"/>
              </a:solidFill>
              <a:effectLst>
                <a:innerShdw blurRad="69850" dist="43180" dir="5400000">
                  <a:srgbClr val="000000">
                    <a:alpha val="65000"/>
                  </a:srgbClr>
                </a:innerShdw>
              </a:effectLst>
              <a:cs typeface="Apple Casual"/>
            </a:endParaRPr>
          </a:p>
        </p:txBody>
      </p:sp>
      <p:graphicFrame>
        <p:nvGraphicFramePr>
          <p:cNvPr id="3" name="Table 2">
            <a:extLst>
              <a:ext uri="{FF2B5EF4-FFF2-40B4-BE49-F238E27FC236}">
                <a16:creationId xmlns:a16="http://schemas.microsoft.com/office/drawing/2014/main" id="{C2673150-712A-4105-AFF4-19E2BD1B82F9}"/>
              </a:ext>
            </a:extLst>
          </p:cNvPr>
          <p:cNvGraphicFramePr>
            <a:graphicFrameLocks noGrp="1"/>
          </p:cNvGraphicFramePr>
          <p:nvPr>
            <p:extLst>
              <p:ext uri="{D42A27DB-BD31-4B8C-83A1-F6EECF244321}">
                <p14:modId xmlns:p14="http://schemas.microsoft.com/office/powerpoint/2010/main" val="30759540"/>
              </p:ext>
            </p:extLst>
          </p:nvPr>
        </p:nvGraphicFramePr>
        <p:xfrm>
          <a:off x="760564" y="3045179"/>
          <a:ext cx="7048410" cy="1810069"/>
        </p:xfrm>
        <a:graphic>
          <a:graphicData uri="http://schemas.openxmlformats.org/drawingml/2006/table">
            <a:tbl>
              <a:tblPr/>
              <a:tblGrid>
                <a:gridCol w="1409682">
                  <a:extLst>
                    <a:ext uri="{9D8B030D-6E8A-4147-A177-3AD203B41FA5}">
                      <a16:colId xmlns:a16="http://schemas.microsoft.com/office/drawing/2014/main" val="2531619335"/>
                    </a:ext>
                  </a:extLst>
                </a:gridCol>
                <a:gridCol w="1409682">
                  <a:extLst>
                    <a:ext uri="{9D8B030D-6E8A-4147-A177-3AD203B41FA5}">
                      <a16:colId xmlns:a16="http://schemas.microsoft.com/office/drawing/2014/main" val="1822991766"/>
                    </a:ext>
                  </a:extLst>
                </a:gridCol>
                <a:gridCol w="1409682">
                  <a:extLst>
                    <a:ext uri="{9D8B030D-6E8A-4147-A177-3AD203B41FA5}">
                      <a16:colId xmlns:a16="http://schemas.microsoft.com/office/drawing/2014/main" val="3990637439"/>
                    </a:ext>
                  </a:extLst>
                </a:gridCol>
                <a:gridCol w="1409682">
                  <a:extLst>
                    <a:ext uri="{9D8B030D-6E8A-4147-A177-3AD203B41FA5}">
                      <a16:colId xmlns:a16="http://schemas.microsoft.com/office/drawing/2014/main" val="3769581005"/>
                    </a:ext>
                  </a:extLst>
                </a:gridCol>
                <a:gridCol w="1409682">
                  <a:extLst>
                    <a:ext uri="{9D8B030D-6E8A-4147-A177-3AD203B41FA5}">
                      <a16:colId xmlns:a16="http://schemas.microsoft.com/office/drawing/2014/main" val="3426579577"/>
                    </a:ext>
                  </a:extLst>
                </a:gridCol>
              </a:tblGrid>
              <a:tr h="646453">
                <a:tc>
                  <a:txBody>
                    <a:bodyPr/>
                    <a:lstStyle/>
                    <a:p>
                      <a:pPr algn="l" rtl="0" fontAlgn="base"/>
                      <a:r>
                        <a:rPr lang="en-CA" sz="1200" b="0" i="0" dirty="0">
                          <a:solidFill>
                            <a:schemeClr val="bg1"/>
                          </a:solidFill>
                          <a:effectLst/>
                          <a:latin typeface="Century Gothic" panose="020B0502020202020204" pitchFamily="34" charset="0"/>
                        </a:rPr>
                        <a:t>Weight </a:t>
                      </a:r>
                      <a:endParaRPr lang="en-CA" b="0" i="0" dirty="0">
                        <a:solidFill>
                          <a:schemeClr val="bg1"/>
                        </a:solidFill>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l" rtl="0" fontAlgn="base"/>
                      <a:r>
                        <a:rPr lang="en-CA" sz="1200" b="0" i="0">
                          <a:solidFill>
                            <a:schemeClr val="bg1"/>
                          </a:solidFill>
                          <a:effectLst/>
                          <a:latin typeface="Century Gothic" panose="020B0502020202020204" pitchFamily="34" charset="0"/>
                        </a:rPr>
                        <a:t>Sweater </a:t>
                      </a:r>
                      <a:endParaRPr lang="en-CA" b="0" i="0">
                        <a:solidFill>
                          <a:schemeClr val="bg1"/>
                        </a:solidFill>
                        <a:effectLst/>
                      </a:endParaRPr>
                    </a:p>
                  </a:txBody>
                  <a:tcPr>
                    <a:lnL w="9525" cap="flat" cmpd="sng" algn="ctr">
                      <a:solidFill>
                        <a:schemeClr val="bg1"/>
                      </a:solidFill>
                      <a:prstDash val="solid"/>
                      <a:round/>
                      <a:headEnd type="none" w="med" len="med"/>
                      <a:tailEnd type="none" w="med" len="med"/>
                    </a:lnL>
                    <a:lnR w="9525" cap="flat" cmpd="sng" algn="ctr">
                      <a:solidFill>
                        <a:srgbClr val="40B698"/>
                      </a:solidFill>
                      <a:prstDash val="solid"/>
                      <a:round/>
                      <a:headEnd type="none" w="med" len="med"/>
                      <a:tailEnd type="none" w="med" len="med"/>
                    </a:lnR>
                    <a:lnT w="9525" cap="flat" cmpd="sng" algn="ctr">
                      <a:solidFill>
                        <a:srgbClr val="40B698"/>
                      </a:solidFill>
                      <a:prstDash val="solid"/>
                      <a:round/>
                      <a:headEnd type="none" w="med" len="med"/>
                      <a:tailEnd type="none" w="med" len="med"/>
                    </a:lnT>
                    <a:lnB w="9525" cap="flat" cmpd="sng" algn="ctr">
                      <a:solidFill>
                        <a:srgbClr val="40B698"/>
                      </a:solidFill>
                      <a:prstDash val="solid"/>
                      <a:round/>
                      <a:headEnd type="none" w="med" len="med"/>
                      <a:tailEnd type="none" w="med" len="med"/>
                    </a:lnB>
                  </a:tcPr>
                </a:tc>
                <a:tc>
                  <a:txBody>
                    <a:bodyPr/>
                    <a:lstStyle/>
                    <a:p>
                      <a:pPr algn="l" rtl="0" fontAlgn="base"/>
                      <a:r>
                        <a:rPr lang="en-CA" sz="1200" b="0" i="0">
                          <a:solidFill>
                            <a:schemeClr val="bg1"/>
                          </a:solidFill>
                          <a:effectLst/>
                          <a:latin typeface="Century Gothic" panose="020B0502020202020204" pitchFamily="34" charset="0"/>
                        </a:rPr>
                        <a:t>Beads </a:t>
                      </a:r>
                      <a:endParaRPr lang="en-CA" b="0" i="0">
                        <a:solidFill>
                          <a:schemeClr val="bg1"/>
                        </a:solidFill>
                        <a:effectLst/>
                      </a:endParaRPr>
                    </a:p>
                  </a:txBody>
                  <a:tcPr>
                    <a:lnL w="9525" cap="flat" cmpd="sng" algn="ctr">
                      <a:solidFill>
                        <a:srgbClr val="40B698"/>
                      </a:solidFill>
                      <a:prstDash val="solid"/>
                      <a:round/>
                      <a:headEnd type="none" w="med" len="med"/>
                      <a:tailEnd type="none" w="med" len="med"/>
                    </a:lnL>
                    <a:lnR w="9525" cap="flat" cmpd="sng" algn="ctr">
                      <a:solidFill>
                        <a:srgbClr val="40EC98"/>
                      </a:solidFill>
                      <a:prstDash val="solid"/>
                      <a:round/>
                      <a:headEnd type="none" w="med" len="med"/>
                      <a:tailEnd type="none" w="med" len="med"/>
                    </a:lnR>
                    <a:lnT w="9525" cap="flat" cmpd="sng" algn="ctr">
                      <a:solidFill>
                        <a:srgbClr val="40EC98"/>
                      </a:solidFill>
                      <a:prstDash val="solid"/>
                      <a:round/>
                      <a:headEnd type="none" w="med" len="med"/>
                      <a:tailEnd type="none" w="med" len="med"/>
                    </a:lnT>
                    <a:lnB w="9525" cap="flat" cmpd="sng" algn="ctr">
                      <a:solidFill>
                        <a:srgbClr val="40EC98"/>
                      </a:solidFill>
                      <a:prstDash val="solid"/>
                      <a:round/>
                      <a:headEnd type="none" w="med" len="med"/>
                      <a:tailEnd type="none" w="med" len="med"/>
                    </a:lnB>
                  </a:tcPr>
                </a:tc>
                <a:tc>
                  <a:txBody>
                    <a:bodyPr/>
                    <a:lstStyle/>
                    <a:p>
                      <a:pPr algn="l" rtl="0" fontAlgn="base"/>
                      <a:r>
                        <a:rPr lang="en-CA" sz="1200" b="0" i="0">
                          <a:solidFill>
                            <a:schemeClr val="bg1"/>
                          </a:solidFill>
                          <a:effectLst/>
                          <a:latin typeface="Century Gothic" panose="020B0502020202020204" pitchFamily="34" charset="0"/>
                        </a:rPr>
                        <a:t>Thread/ Material </a:t>
                      </a:r>
                      <a:endParaRPr lang="en-CA" b="0" i="0">
                        <a:solidFill>
                          <a:schemeClr val="bg1"/>
                        </a:solidFill>
                        <a:effectLst/>
                      </a:endParaRPr>
                    </a:p>
                  </a:txBody>
                  <a:tcPr>
                    <a:lnL w="9525" cap="flat" cmpd="sng" algn="ctr">
                      <a:solidFill>
                        <a:srgbClr val="40EC98"/>
                      </a:solidFill>
                      <a:prstDash val="solid"/>
                      <a:round/>
                      <a:headEnd type="none" w="med" len="med"/>
                      <a:tailEnd type="none" w="med" len="med"/>
                    </a:lnL>
                    <a:lnR w="9525" cap="flat" cmpd="sng" algn="ctr">
                      <a:solidFill>
                        <a:srgbClr val="80EB98"/>
                      </a:solidFill>
                      <a:prstDash val="solid"/>
                      <a:round/>
                      <a:headEnd type="none" w="med" len="med"/>
                      <a:tailEnd type="none" w="med" len="med"/>
                    </a:lnR>
                    <a:lnT w="9525" cap="flat" cmpd="sng" algn="ctr">
                      <a:solidFill>
                        <a:srgbClr val="80EB98"/>
                      </a:solidFill>
                      <a:prstDash val="solid"/>
                      <a:round/>
                      <a:headEnd type="none" w="med" len="med"/>
                      <a:tailEnd type="none" w="med" len="med"/>
                    </a:lnT>
                    <a:lnB w="9525" cap="flat" cmpd="sng" algn="ctr">
                      <a:solidFill>
                        <a:srgbClr val="80EB98"/>
                      </a:solidFill>
                      <a:prstDash val="solid"/>
                      <a:round/>
                      <a:headEnd type="none" w="med" len="med"/>
                      <a:tailEnd type="none" w="med" len="med"/>
                    </a:lnB>
                  </a:tcPr>
                </a:tc>
                <a:tc>
                  <a:txBody>
                    <a:bodyPr/>
                    <a:lstStyle/>
                    <a:p>
                      <a:pPr algn="l" rtl="0" fontAlgn="base"/>
                      <a:r>
                        <a:rPr lang="en-CA" sz="1200" b="0" i="0" dirty="0">
                          <a:solidFill>
                            <a:schemeClr val="bg1"/>
                          </a:solidFill>
                          <a:effectLst/>
                          <a:latin typeface="Century Gothic" panose="020B0502020202020204" pitchFamily="34" charset="0"/>
                        </a:rPr>
                        <a:t>Total cost </a:t>
                      </a:r>
                      <a:endParaRPr lang="en-CA" b="0" i="0" dirty="0">
                        <a:solidFill>
                          <a:schemeClr val="bg1"/>
                        </a:solidFill>
                        <a:effectLst/>
                      </a:endParaRPr>
                    </a:p>
                  </a:txBody>
                  <a:tcPr>
                    <a:lnL w="9525" cap="flat" cmpd="sng" algn="ctr">
                      <a:solidFill>
                        <a:srgbClr val="80EB98"/>
                      </a:solidFill>
                      <a:prstDash val="solid"/>
                      <a:round/>
                      <a:headEnd type="none" w="med" len="med"/>
                      <a:tailEnd type="none" w="med" len="med"/>
                    </a:lnL>
                    <a:lnR w="9525" cap="flat" cmpd="sng" algn="ctr">
                      <a:solidFill>
                        <a:srgbClr val="A0EB98"/>
                      </a:solidFill>
                      <a:prstDash val="solid"/>
                      <a:round/>
                      <a:headEnd type="none" w="med" len="med"/>
                      <a:tailEnd type="none" w="med" len="med"/>
                    </a:lnR>
                    <a:lnT w="9525" cap="flat" cmpd="sng" algn="ctr">
                      <a:solidFill>
                        <a:srgbClr val="A0EB98"/>
                      </a:solidFill>
                      <a:prstDash val="solid"/>
                      <a:round/>
                      <a:headEnd type="none" w="med" len="med"/>
                      <a:tailEnd type="none" w="med" len="med"/>
                    </a:lnT>
                    <a:lnB w="9525" cap="flat" cmpd="sng" algn="ctr">
                      <a:solidFill>
                        <a:srgbClr val="A0EB98"/>
                      </a:solidFill>
                      <a:prstDash val="solid"/>
                      <a:round/>
                      <a:headEnd type="none" w="med" len="med"/>
                      <a:tailEnd type="none" w="med" len="med"/>
                    </a:lnB>
                  </a:tcPr>
                </a:tc>
                <a:extLst>
                  <a:ext uri="{0D108BD9-81ED-4DB2-BD59-A6C34878D82A}">
                    <a16:rowId xmlns:a16="http://schemas.microsoft.com/office/drawing/2014/main" val="1025820921"/>
                  </a:ext>
                </a:extLst>
              </a:tr>
              <a:tr h="387872">
                <a:tc>
                  <a:txBody>
                    <a:bodyPr/>
                    <a:lstStyle/>
                    <a:p>
                      <a:pPr algn="l" rtl="0" fontAlgn="base"/>
                      <a:r>
                        <a:rPr lang="en-CA" sz="1200" b="0" i="0">
                          <a:solidFill>
                            <a:schemeClr val="bg1"/>
                          </a:solidFill>
                          <a:effectLst/>
                          <a:latin typeface="Century Gothic" panose="020B0502020202020204" pitchFamily="34" charset="0"/>
                        </a:rPr>
                        <a:t>5lbs </a:t>
                      </a:r>
                      <a:endParaRPr lang="en-CA" b="0" i="0">
                        <a:solidFill>
                          <a:schemeClr val="bg1"/>
                        </a:solidFill>
                        <a:effectLst/>
                      </a:endParaRPr>
                    </a:p>
                  </a:txBody>
                  <a:tcPr>
                    <a:lnL w="9525" cap="flat" cmpd="sng" algn="ctr">
                      <a:solidFill>
                        <a:srgbClr val="00EC98"/>
                      </a:solidFill>
                      <a:prstDash val="solid"/>
                      <a:round/>
                      <a:headEnd type="none" w="med" len="med"/>
                      <a:tailEnd type="none" w="med" len="med"/>
                    </a:lnL>
                    <a:lnR w="9525" cap="flat" cmpd="sng" algn="ctr">
                      <a:solidFill>
                        <a:srgbClr val="00EC98"/>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EC98"/>
                      </a:solidFill>
                      <a:prstDash val="solid"/>
                      <a:round/>
                      <a:headEnd type="none" w="med" len="med"/>
                      <a:tailEnd type="none" w="med" len="med"/>
                    </a:lnB>
                  </a:tcPr>
                </a:tc>
                <a:tc>
                  <a:txBody>
                    <a:bodyPr/>
                    <a:lstStyle/>
                    <a:p>
                      <a:pPr algn="l" rtl="0" fontAlgn="base"/>
                      <a:r>
                        <a:rPr lang="en-CA" sz="1200" b="0" i="0">
                          <a:solidFill>
                            <a:schemeClr val="bg1"/>
                          </a:solidFill>
                          <a:effectLst/>
                          <a:latin typeface="Century Gothic" panose="020B0502020202020204" pitchFamily="34" charset="0"/>
                        </a:rPr>
                        <a:t>$11.87 </a:t>
                      </a:r>
                      <a:endParaRPr lang="en-CA" b="0" i="0">
                        <a:solidFill>
                          <a:schemeClr val="bg1"/>
                        </a:solidFill>
                        <a:effectLst/>
                      </a:endParaRPr>
                    </a:p>
                  </a:txBody>
                  <a:tcPr>
                    <a:lnL w="9525" cap="flat" cmpd="sng" algn="ctr">
                      <a:solidFill>
                        <a:srgbClr val="00EC98"/>
                      </a:solidFill>
                      <a:prstDash val="solid"/>
                      <a:round/>
                      <a:headEnd type="none" w="med" len="med"/>
                      <a:tailEnd type="none" w="med" len="med"/>
                    </a:lnL>
                    <a:lnR w="9525" cap="flat" cmpd="sng" algn="ctr">
                      <a:solidFill>
                        <a:srgbClr val="E0ED98"/>
                      </a:solidFill>
                      <a:prstDash val="solid"/>
                      <a:round/>
                      <a:headEnd type="none" w="med" len="med"/>
                      <a:tailEnd type="none" w="med" len="med"/>
                    </a:lnR>
                    <a:lnT w="9525" cap="flat" cmpd="sng" algn="ctr">
                      <a:solidFill>
                        <a:srgbClr val="40B698"/>
                      </a:solidFill>
                      <a:prstDash val="solid"/>
                      <a:round/>
                      <a:headEnd type="none" w="med" len="med"/>
                      <a:tailEnd type="none" w="med" len="med"/>
                    </a:lnT>
                    <a:lnB w="9525" cap="flat" cmpd="sng" algn="ctr">
                      <a:solidFill>
                        <a:srgbClr val="E0ED98"/>
                      </a:solidFill>
                      <a:prstDash val="solid"/>
                      <a:round/>
                      <a:headEnd type="none" w="med" len="med"/>
                      <a:tailEnd type="none" w="med" len="med"/>
                    </a:lnB>
                  </a:tcPr>
                </a:tc>
                <a:tc>
                  <a:txBody>
                    <a:bodyPr/>
                    <a:lstStyle/>
                    <a:p>
                      <a:pPr algn="l" rtl="0" fontAlgn="base"/>
                      <a:r>
                        <a:rPr lang="en-CA" sz="1200" b="0" i="0">
                          <a:solidFill>
                            <a:schemeClr val="bg1"/>
                          </a:solidFill>
                          <a:effectLst/>
                          <a:latin typeface="Century Gothic" panose="020B0502020202020204" pitchFamily="34" charset="0"/>
                        </a:rPr>
                        <a:t>$20 </a:t>
                      </a:r>
                      <a:endParaRPr lang="en-CA" b="0" i="0">
                        <a:solidFill>
                          <a:schemeClr val="bg1"/>
                        </a:solidFill>
                        <a:effectLst/>
                      </a:endParaRPr>
                    </a:p>
                  </a:txBody>
                  <a:tcPr>
                    <a:lnL w="9525" cap="flat" cmpd="sng" algn="ctr">
                      <a:solidFill>
                        <a:srgbClr val="E0ED98"/>
                      </a:solidFill>
                      <a:prstDash val="solid"/>
                      <a:round/>
                      <a:headEnd type="none" w="med" len="med"/>
                      <a:tailEnd type="none" w="med" len="med"/>
                    </a:lnL>
                    <a:lnR w="9525" cap="flat" cmpd="sng" algn="ctr">
                      <a:solidFill>
                        <a:srgbClr val="20F598"/>
                      </a:solidFill>
                      <a:prstDash val="solid"/>
                      <a:round/>
                      <a:headEnd type="none" w="med" len="med"/>
                      <a:tailEnd type="none" w="med" len="med"/>
                    </a:lnR>
                    <a:lnT w="9525" cap="flat" cmpd="sng" algn="ctr">
                      <a:solidFill>
                        <a:srgbClr val="40EC98"/>
                      </a:solidFill>
                      <a:prstDash val="solid"/>
                      <a:round/>
                      <a:headEnd type="none" w="med" len="med"/>
                      <a:tailEnd type="none" w="med" len="med"/>
                    </a:lnT>
                    <a:lnB w="9525" cap="flat" cmpd="sng" algn="ctr">
                      <a:solidFill>
                        <a:srgbClr val="20F598"/>
                      </a:solidFill>
                      <a:prstDash val="solid"/>
                      <a:round/>
                      <a:headEnd type="none" w="med" len="med"/>
                      <a:tailEnd type="none" w="med" len="med"/>
                    </a:lnB>
                  </a:tcPr>
                </a:tc>
                <a:tc>
                  <a:txBody>
                    <a:bodyPr/>
                    <a:lstStyle/>
                    <a:p>
                      <a:pPr algn="l" rtl="0" fontAlgn="base"/>
                      <a:r>
                        <a:rPr lang="en-CA" sz="1200" b="0" i="0">
                          <a:solidFill>
                            <a:schemeClr val="bg1"/>
                          </a:solidFill>
                          <a:effectLst/>
                          <a:latin typeface="Century Gothic" panose="020B0502020202020204" pitchFamily="34" charset="0"/>
                        </a:rPr>
                        <a:t>$0.31 </a:t>
                      </a:r>
                      <a:endParaRPr lang="en-CA" b="0" i="0">
                        <a:solidFill>
                          <a:schemeClr val="bg1"/>
                        </a:solidFill>
                        <a:effectLst/>
                      </a:endParaRPr>
                    </a:p>
                  </a:txBody>
                  <a:tcPr>
                    <a:lnL w="9525" cap="flat" cmpd="sng" algn="ctr">
                      <a:solidFill>
                        <a:srgbClr val="20F598"/>
                      </a:solidFill>
                      <a:prstDash val="solid"/>
                      <a:round/>
                      <a:headEnd type="none" w="med" len="med"/>
                      <a:tailEnd type="none" w="med" len="med"/>
                    </a:lnL>
                    <a:lnR w="9525" cap="flat" cmpd="sng" algn="ctr">
                      <a:solidFill>
                        <a:srgbClr val="00F798"/>
                      </a:solidFill>
                      <a:prstDash val="solid"/>
                      <a:round/>
                      <a:headEnd type="none" w="med" len="med"/>
                      <a:tailEnd type="none" w="med" len="med"/>
                    </a:lnR>
                    <a:lnT w="9525" cap="flat" cmpd="sng" algn="ctr">
                      <a:solidFill>
                        <a:srgbClr val="80EB98"/>
                      </a:solidFill>
                      <a:prstDash val="solid"/>
                      <a:round/>
                      <a:headEnd type="none" w="med" len="med"/>
                      <a:tailEnd type="none" w="med" len="med"/>
                    </a:lnT>
                    <a:lnB w="9525" cap="flat" cmpd="sng" algn="ctr">
                      <a:solidFill>
                        <a:srgbClr val="00F798"/>
                      </a:solidFill>
                      <a:prstDash val="solid"/>
                      <a:round/>
                      <a:headEnd type="none" w="med" len="med"/>
                      <a:tailEnd type="none" w="med" len="med"/>
                    </a:lnB>
                  </a:tcPr>
                </a:tc>
                <a:tc>
                  <a:txBody>
                    <a:bodyPr/>
                    <a:lstStyle/>
                    <a:p>
                      <a:pPr algn="l" rtl="0" fontAlgn="base"/>
                      <a:r>
                        <a:rPr lang="en-CA" sz="1200" b="0" i="0">
                          <a:solidFill>
                            <a:schemeClr val="bg1"/>
                          </a:solidFill>
                          <a:effectLst/>
                          <a:latin typeface="Century Gothic" panose="020B0502020202020204" pitchFamily="34" charset="0"/>
                        </a:rPr>
                        <a:t>$32.18 </a:t>
                      </a:r>
                      <a:endParaRPr lang="en-CA" b="0" i="0">
                        <a:solidFill>
                          <a:schemeClr val="bg1"/>
                        </a:solidFill>
                        <a:effectLst/>
                      </a:endParaRPr>
                    </a:p>
                  </a:txBody>
                  <a:tcPr>
                    <a:lnL w="9525" cap="flat" cmpd="sng" algn="ctr">
                      <a:solidFill>
                        <a:srgbClr val="00F798"/>
                      </a:solidFill>
                      <a:prstDash val="solid"/>
                      <a:round/>
                      <a:headEnd type="none" w="med" len="med"/>
                      <a:tailEnd type="none" w="med" len="med"/>
                    </a:lnL>
                    <a:lnR w="9525" cap="flat" cmpd="sng" algn="ctr">
                      <a:solidFill>
                        <a:srgbClr val="60FB98"/>
                      </a:solidFill>
                      <a:prstDash val="solid"/>
                      <a:round/>
                      <a:headEnd type="none" w="med" len="med"/>
                      <a:tailEnd type="none" w="med" len="med"/>
                    </a:lnR>
                    <a:lnT w="9525" cap="flat" cmpd="sng" algn="ctr">
                      <a:solidFill>
                        <a:srgbClr val="A0EB98"/>
                      </a:solidFill>
                      <a:prstDash val="solid"/>
                      <a:round/>
                      <a:headEnd type="none" w="med" len="med"/>
                      <a:tailEnd type="none" w="med" len="med"/>
                    </a:lnT>
                    <a:lnB w="9525" cap="flat" cmpd="sng" algn="ctr">
                      <a:solidFill>
                        <a:srgbClr val="60FB98"/>
                      </a:solidFill>
                      <a:prstDash val="solid"/>
                      <a:round/>
                      <a:headEnd type="none" w="med" len="med"/>
                      <a:tailEnd type="none" w="med" len="med"/>
                    </a:lnB>
                  </a:tcPr>
                </a:tc>
                <a:extLst>
                  <a:ext uri="{0D108BD9-81ED-4DB2-BD59-A6C34878D82A}">
                    <a16:rowId xmlns:a16="http://schemas.microsoft.com/office/drawing/2014/main" val="892782840"/>
                  </a:ext>
                </a:extLst>
              </a:tr>
              <a:tr h="387872">
                <a:tc>
                  <a:txBody>
                    <a:bodyPr/>
                    <a:lstStyle/>
                    <a:p>
                      <a:pPr algn="l" rtl="0" fontAlgn="base"/>
                      <a:r>
                        <a:rPr lang="en-CA" sz="1200" b="0" i="0">
                          <a:solidFill>
                            <a:schemeClr val="bg1"/>
                          </a:solidFill>
                          <a:effectLst/>
                          <a:latin typeface="Century Gothic" panose="020B0502020202020204" pitchFamily="34" charset="0"/>
                        </a:rPr>
                        <a:t>10lbs </a:t>
                      </a:r>
                      <a:endParaRPr lang="en-CA" b="0" i="0">
                        <a:solidFill>
                          <a:schemeClr val="bg1"/>
                        </a:solidFill>
                        <a:effectLst/>
                      </a:endParaRPr>
                    </a:p>
                  </a:txBody>
                  <a:tcPr>
                    <a:lnL w="9525" cap="flat" cmpd="sng" algn="ctr">
                      <a:solidFill>
                        <a:srgbClr val="E0F998"/>
                      </a:solidFill>
                      <a:prstDash val="solid"/>
                      <a:round/>
                      <a:headEnd type="none" w="med" len="med"/>
                      <a:tailEnd type="none" w="med" len="med"/>
                    </a:lnL>
                    <a:lnR w="9525" cap="flat" cmpd="sng" algn="ctr">
                      <a:solidFill>
                        <a:srgbClr val="E0F998"/>
                      </a:solidFill>
                      <a:prstDash val="solid"/>
                      <a:round/>
                      <a:headEnd type="none" w="med" len="med"/>
                      <a:tailEnd type="none" w="med" len="med"/>
                    </a:lnR>
                    <a:lnT w="9525" cap="flat" cmpd="sng" algn="ctr">
                      <a:solidFill>
                        <a:srgbClr val="00EC98"/>
                      </a:solidFill>
                      <a:prstDash val="solid"/>
                      <a:round/>
                      <a:headEnd type="none" w="med" len="med"/>
                      <a:tailEnd type="none" w="med" len="med"/>
                    </a:lnT>
                    <a:lnB w="9525" cap="flat" cmpd="sng" algn="ctr">
                      <a:solidFill>
                        <a:srgbClr val="E0F998"/>
                      </a:solidFill>
                      <a:prstDash val="solid"/>
                      <a:round/>
                      <a:headEnd type="none" w="med" len="med"/>
                      <a:tailEnd type="none" w="med" len="med"/>
                    </a:lnB>
                  </a:tcPr>
                </a:tc>
                <a:tc>
                  <a:txBody>
                    <a:bodyPr/>
                    <a:lstStyle/>
                    <a:p>
                      <a:pPr algn="l" rtl="0" fontAlgn="base"/>
                      <a:r>
                        <a:rPr lang="en-CA" sz="1200" b="0" i="0">
                          <a:solidFill>
                            <a:schemeClr val="bg1"/>
                          </a:solidFill>
                          <a:effectLst/>
                          <a:latin typeface="Century Gothic" panose="020B0502020202020204" pitchFamily="34" charset="0"/>
                        </a:rPr>
                        <a:t>$11.87 </a:t>
                      </a:r>
                      <a:endParaRPr lang="en-CA" b="0" i="0">
                        <a:solidFill>
                          <a:schemeClr val="bg1"/>
                        </a:solidFill>
                        <a:effectLst/>
                      </a:endParaRPr>
                    </a:p>
                  </a:txBody>
                  <a:tcPr>
                    <a:lnL w="9525" cap="flat" cmpd="sng" algn="ctr">
                      <a:solidFill>
                        <a:srgbClr val="E0F998"/>
                      </a:solidFill>
                      <a:prstDash val="solid"/>
                      <a:round/>
                      <a:headEnd type="none" w="med" len="med"/>
                      <a:tailEnd type="none" w="med" len="med"/>
                    </a:lnL>
                    <a:lnR w="9525" cap="flat" cmpd="sng" algn="ctr">
                      <a:solidFill>
                        <a:srgbClr val="A0FB98"/>
                      </a:solidFill>
                      <a:prstDash val="solid"/>
                      <a:round/>
                      <a:headEnd type="none" w="med" len="med"/>
                      <a:tailEnd type="none" w="med" len="med"/>
                    </a:lnR>
                    <a:lnT w="9525" cap="flat" cmpd="sng" algn="ctr">
                      <a:solidFill>
                        <a:srgbClr val="E0ED98"/>
                      </a:solidFill>
                      <a:prstDash val="solid"/>
                      <a:round/>
                      <a:headEnd type="none" w="med" len="med"/>
                      <a:tailEnd type="none" w="med" len="med"/>
                    </a:lnT>
                    <a:lnB w="9525" cap="flat" cmpd="sng" algn="ctr">
                      <a:solidFill>
                        <a:srgbClr val="A0FB98"/>
                      </a:solidFill>
                      <a:prstDash val="solid"/>
                      <a:round/>
                      <a:headEnd type="none" w="med" len="med"/>
                      <a:tailEnd type="none" w="med" len="med"/>
                    </a:lnB>
                  </a:tcPr>
                </a:tc>
                <a:tc>
                  <a:txBody>
                    <a:bodyPr/>
                    <a:lstStyle/>
                    <a:p>
                      <a:pPr algn="l" rtl="0" fontAlgn="base"/>
                      <a:r>
                        <a:rPr lang="en-CA" sz="1200" b="0" i="0">
                          <a:solidFill>
                            <a:schemeClr val="bg1"/>
                          </a:solidFill>
                          <a:effectLst/>
                          <a:latin typeface="Century Gothic" panose="020B0502020202020204" pitchFamily="34" charset="0"/>
                        </a:rPr>
                        <a:t>$40 </a:t>
                      </a:r>
                      <a:endParaRPr lang="en-CA" b="0" i="0">
                        <a:solidFill>
                          <a:schemeClr val="bg1"/>
                        </a:solidFill>
                        <a:effectLst/>
                      </a:endParaRPr>
                    </a:p>
                  </a:txBody>
                  <a:tcPr>
                    <a:lnL w="9525" cap="flat" cmpd="sng" algn="ctr">
                      <a:solidFill>
                        <a:srgbClr val="A0FB98"/>
                      </a:solidFill>
                      <a:prstDash val="solid"/>
                      <a:round/>
                      <a:headEnd type="none" w="med" len="med"/>
                      <a:tailEnd type="none" w="med" len="med"/>
                    </a:lnL>
                    <a:lnR w="9525" cap="flat" cmpd="sng" algn="ctr">
                      <a:solidFill>
                        <a:srgbClr val="40FF98"/>
                      </a:solidFill>
                      <a:prstDash val="solid"/>
                      <a:round/>
                      <a:headEnd type="none" w="med" len="med"/>
                      <a:tailEnd type="none" w="med" len="med"/>
                    </a:lnR>
                    <a:lnT w="9525" cap="flat" cmpd="sng" algn="ctr">
                      <a:solidFill>
                        <a:srgbClr val="20F598"/>
                      </a:solidFill>
                      <a:prstDash val="solid"/>
                      <a:round/>
                      <a:headEnd type="none" w="med" len="med"/>
                      <a:tailEnd type="none" w="med" len="med"/>
                    </a:lnT>
                    <a:lnB w="9525" cap="flat" cmpd="sng" algn="ctr">
                      <a:solidFill>
                        <a:srgbClr val="40FF98"/>
                      </a:solidFill>
                      <a:prstDash val="solid"/>
                      <a:round/>
                      <a:headEnd type="none" w="med" len="med"/>
                      <a:tailEnd type="none" w="med" len="med"/>
                    </a:lnB>
                  </a:tcPr>
                </a:tc>
                <a:tc>
                  <a:txBody>
                    <a:bodyPr/>
                    <a:lstStyle/>
                    <a:p>
                      <a:pPr algn="l" rtl="0" fontAlgn="base"/>
                      <a:r>
                        <a:rPr lang="en-CA" sz="1200" b="0" i="0">
                          <a:solidFill>
                            <a:schemeClr val="bg1"/>
                          </a:solidFill>
                          <a:effectLst/>
                          <a:latin typeface="Century Gothic" panose="020B0502020202020204" pitchFamily="34" charset="0"/>
                        </a:rPr>
                        <a:t>$0.31 </a:t>
                      </a:r>
                      <a:endParaRPr lang="en-CA" b="0" i="0">
                        <a:solidFill>
                          <a:schemeClr val="bg1"/>
                        </a:solidFill>
                        <a:effectLst/>
                      </a:endParaRPr>
                    </a:p>
                  </a:txBody>
                  <a:tcPr>
                    <a:lnL w="9525" cap="flat" cmpd="sng" algn="ctr">
                      <a:solidFill>
                        <a:srgbClr val="40FF98"/>
                      </a:solidFill>
                      <a:prstDash val="solid"/>
                      <a:round/>
                      <a:headEnd type="none" w="med" len="med"/>
                      <a:tailEnd type="none" w="med" len="med"/>
                    </a:lnL>
                    <a:lnR w="9525" cap="flat" cmpd="sng" algn="ctr">
                      <a:solidFill>
                        <a:srgbClr val="600899"/>
                      </a:solidFill>
                      <a:prstDash val="solid"/>
                      <a:round/>
                      <a:headEnd type="none" w="med" len="med"/>
                      <a:tailEnd type="none" w="med" len="med"/>
                    </a:lnR>
                    <a:lnT w="9525" cap="flat" cmpd="sng" algn="ctr">
                      <a:solidFill>
                        <a:srgbClr val="00F798"/>
                      </a:solidFill>
                      <a:prstDash val="solid"/>
                      <a:round/>
                      <a:headEnd type="none" w="med" len="med"/>
                      <a:tailEnd type="none" w="med" len="med"/>
                    </a:lnT>
                    <a:lnB w="9525" cap="flat" cmpd="sng" algn="ctr">
                      <a:solidFill>
                        <a:srgbClr val="600899"/>
                      </a:solidFill>
                      <a:prstDash val="solid"/>
                      <a:round/>
                      <a:headEnd type="none" w="med" len="med"/>
                      <a:tailEnd type="none" w="med" len="med"/>
                    </a:lnB>
                  </a:tcPr>
                </a:tc>
                <a:tc>
                  <a:txBody>
                    <a:bodyPr/>
                    <a:lstStyle/>
                    <a:p>
                      <a:pPr algn="l" rtl="0" fontAlgn="base"/>
                      <a:r>
                        <a:rPr lang="en-CA" sz="1200" b="0" i="0">
                          <a:solidFill>
                            <a:schemeClr val="bg1"/>
                          </a:solidFill>
                          <a:effectLst/>
                          <a:latin typeface="Century Gothic" panose="020B0502020202020204" pitchFamily="34" charset="0"/>
                        </a:rPr>
                        <a:t>$52.18 </a:t>
                      </a:r>
                      <a:endParaRPr lang="en-CA" b="0" i="0">
                        <a:solidFill>
                          <a:schemeClr val="bg1"/>
                        </a:solidFill>
                        <a:effectLst/>
                      </a:endParaRPr>
                    </a:p>
                  </a:txBody>
                  <a:tcPr>
                    <a:lnL w="9525" cap="flat" cmpd="sng" algn="ctr">
                      <a:solidFill>
                        <a:srgbClr val="600899"/>
                      </a:solidFill>
                      <a:prstDash val="solid"/>
                      <a:round/>
                      <a:headEnd type="none" w="med" len="med"/>
                      <a:tailEnd type="none" w="med" len="med"/>
                    </a:lnL>
                    <a:lnR w="9525" cap="flat" cmpd="sng" algn="ctr">
                      <a:solidFill>
                        <a:srgbClr val="000299"/>
                      </a:solidFill>
                      <a:prstDash val="solid"/>
                      <a:round/>
                      <a:headEnd type="none" w="med" len="med"/>
                      <a:tailEnd type="none" w="med" len="med"/>
                    </a:lnR>
                    <a:lnT w="9525" cap="flat" cmpd="sng" algn="ctr">
                      <a:solidFill>
                        <a:srgbClr val="60FB98"/>
                      </a:solidFill>
                      <a:prstDash val="solid"/>
                      <a:round/>
                      <a:headEnd type="none" w="med" len="med"/>
                      <a:tailEnd type="none" w="med" len="med"/>
                    </a:lnT>
                    <a:lnB w="9525" cap="flat" cmpd="sng" algn="ctr">
                      <a:solidFill>
                        <a:srgbClr val="000299"/>
                      </a:solidFill>
                      <a:prstDash val="solid"/>
                      <a:round/>
                      <a:headEnd type="none" w="med" len="med"/>
                      <a:tailEnd type="none" w="med" len="med"/>
                    </a:lnB>
                  </a:tcPr>
                </a:tc>
                <a:extLst>
                  <a:ext uri="{0D108BD9-81ED-4DB2-BD59-A6C34878D82A}">
                    <a16:rowId xmlns:a16="http://schemas.microsoft.com/office/drawing/2014/main" val="3670004215"/>
                  </a:ext>
                </a:extLst>
              </a:tr>
              <a:tr h="387872">
                <a:tc>
                  <a:txBody>
                    <a:bodyPr/>
                    <a:lstStyle/>
                    <a:p>
                      <a:pPr algn="l" rtl="0" fontAlgn="base"/>
                      <a:r>
                        <a:rPr lang="en-CA" sz="1200" b="0" i="0">
                          <a:solidFill>
                            <a:schemeClr val="bg1"/>
                          </a:solidFill>
                          <a:effectLst/>
                          <a:latin typeface="Century Gothic" panose="020B0502020202020204" pitchFamily="34" charset="0"/>
                        </a:rPr>
                        <a:t>15lbs </a:t>
                      </a:r>
                      <a:endParaRPr lang="en-CA" b="0" i="0">
                        <a:solidFill>
                          <a:schemeClr val="bg1"/>
                        </a:solidFill>
                        <a:effectLst/>
                      </a:endParaRPr>
                    </a:p>
                  </a:txBody>
                  <a:tcPr>
                    <a:lnL w="9525" cap="flat" cmpd="sng" algn="ctr">
                      <a:solidFill>
                        <a:srgbClr val="E00299"/>
                      </a:solidFill>
                      <a:prstDash val="solid"/>
                      <a:round/>
                      <a:headEnd type="none" w="med" len="med"/>
                      <a:tailEnd type="none" w="med" len="med"/>
                    </a:lnL>
                    <a:lnR w="9525" cap="flat" cmpd="sng" algn="ctr">
                      <a:solidFill>
                        <a:srgbClr val="E00299"/>
                      </a:solidFill>
                      <a:prstDash val="solid"/>
                      <a:round/>
                      <a:headEnd type="none" w="med" len="med"/>
                      <a:tailEnd type="none" w="med" len="med"/>
                    </a:lnR>
                    <a:lnT w="9525" cap="flat" cmpd="sng" algn="ctr">
                      <a:solidFill>
                        <a:srgbClr val="E0F998"/>
                      </a:solidFill>
                      <a:prstDash val="solid"/>
                      <a:round/>
                      <a:headEnd type="none" w="med" len="med"/>
                      <a:tailEnd type="none" w="med" len="med"/>
                    </a:lnT>
                    <a:lnB w="9525" cap="flat" cmpd="sng" algn="ctr">
                      <a:solidFill>
                        <a:srgbClr val="E00299"/>
                      </a:solidFill>
                      <a:prstDash val="solid"/>
                      <a:round/>
                      <a:headEnd type="none" w="med" len="med"/>
                      <a:tailEnd type="none" w="med" len="med"/>
                    </a:lnB>
                  </a:tcPr>
                </a:tc>
                <a:tc>
                  <a:txBody>
                    <a:bodyPr/>
                    <a:lstStyle/>
                    <a:p>
                      <a:pPr algn="l" rtl="0" fontAlgn="base"/>
                      <a:r>
                        <a:rPr lang="en-CA" sz="1200" b="0" i="0" dirty="0">
                          <a:solidFill>
                            <a:schemeClr val="bg1"/>
                          </a:solidFill>
                          <a:effectLst/>
                          <a:latin typeface="Century Gothic" panose="020B0502020202020204" pitchFamily="34" charset="0"/>
                        </a:rPr>
                        <a:t>$11.87 </a:t>
                      </a:r>
                      <a:endParaRPr lang="en-CA" b="0" i="0" dirty="0">
                        <a:solidFill>
                          <a:schemeClr val="bg1"/>
                        </a:solidFill>
                        <a:effectLst/>
                      </a:endParaRPr>
                    </a:p>
                  </a:txBody>
                  <a:tcPr>
                    <a:lnL w="9525" cap="flat" cmpd="sng" algn="ctr">
                      <a:solidFill>
                        <a:srgbClr val="E00299"/>
                      </a:solidFill>
                      <a:prstDash val="solid"/>
                      <a:round/>
                      <a:headEnd type="none" w="med" len="med"/>
                      <a:tailEnd type="none" w="med" len="med"/>
                    </a:lnL>
                    <a:lnR w="9525" cap="flat" cmpd="sng" algn="ctr">
                      <a:solidFill>
                        <a:srgbClr val="C00699"/>
                      </a:solidFill>
                      <a:prstDash val="solid"/>
                      <a:round/>
                      <a:headEnd type="none" w="med" len="med"/>
                      <a:tailEnd type="none" w="med" len="med"/>
                    </a:lnR>
                    <a:lnT w="9525" cap="flat" cmpd="sng" algn="ctr">
                      <a:solidFill>
                        <a:srgbClr val="A0FB98"/>
                      </a:solidFill>
                      <a:prstDash val="solid"/>
                      <a:round/>
                      <a:headEnd type="none" w="med" len="med"/>
                      <a:tailEnd type="none" w="med" len="med"/>
                    </a:lnT>
                    <a:lnB w="9525" cap="flat" cmpd="sng" algn="ctr">
                      <a:solidFill>
                        <a:srgbClr val="C00699"/>
                      </a:solidFill>
                      <a:prstDash val="solid"/>
                      <a:round/>
                      <a:headEnd type="none" w="med" len="med"/>
                      <a:tailEnd type="none" w="med" len="med"/>
                    </a:lnB>
                  </a:tcPr>
                </a:tc>
                <a:tc>
                  <a:txBody>
                    <a:bodyPr/>
                    <a:lstStyle/>
                    <a:p>
                      <a:pPr algn="l" rtl="0" fontAlgn="base"/>
                      <a:r>
                        <a:rPr lang="en-CA" sz="1200" b="0" i="0">
                          <a:solidFill>
                            <a:schemeClr val="bg1"/>
                          </a:solidFill>
                          <a:effectLst/>
                          <a:latin typeface="Century Gothic" panose="020B0502020202020204" pitchFamily="34" charset="0"/>
                        </a:rPr>
                        <a:t>$60 </a:t>
                      </a:r>
                      <a:endParaRPr lang="en-CA" b="0" i="0">
                        <a:solidFill>
                          <a:schemeClr val="bg1"/>
                        </a:solidFill>
                        <a:effectLst/>
                      </a:endParaRPr>
                    </a:p>
                  </a:txBody>
                  <a:tcPr>
                    <a:lnL w="9525" cap="flat" cmpd="sng" algn="ctr">
                      <a:solidFill>
                        <a:srgbClr val="C00699"/>
                      </a:solidFill>
                      <a:prstDash val="solid"/>
                      <a:round/>
                      <a:headEnd type="none" w="med" len="med"/>
                      <a:tailEnd type="none" w="med" len="med"/>
                    </a:lnL>
                    <a:lnR w="9525" cap="flat" cmpd="sng" algn="ctr">
                      <a:solidFill>
                        <a:srgbClr val="E00299"/>
                      </a:solidFill>
                      <a:prstDash val="solid"/>
                      <a:round/>
                      <a:headEnd type="none" w="med" len="med"/>
                      <a:tailEnd type="none" w="med" len="med"/>
                    </a:lnR>
                    <a:lnT w="9525" cap="flat" cmpd="sng" algn="ctr">
                      <a:solidFill>
                        <a:srgbClr val="40FF98"/>
                      </a:solidFill>
                      <a:prstDash val="solid"/>
                      <a:round/>
                      <a:headEnd type="none" w="med" len="med"/>
                      <a:tailEnd type="none" w="med" len="med"/>
                    </a:lnT>
                    <a:lnB w="9525" cap="flat" cmpd="sng" algn="ctr">
                      <a:solidFill>
                        <a:srgbClr val="E00299"/>
                      </a:solidFill>
                      <a:prstDash val="solid"/>
                      <a:round/>
                      <a:headEnd type="none" w="med" len="med"/>
                      <a:tailEnd type="none" w="med" len="med"/>
                    </a:lnB>
                  </a:tcPr>
                </a:tc>
                <a:tc>
                  <a:txBody>
                    <a:bodyPr/>
                    <a:lstStyle/>
                    <a:p>
                      <a:pPr algn="l" rtl="0" fontAlgn="base"/>
                      <a:r>
                        <a:rPr lang="en-CA" sz="1200" b="0" i="0">
                          <a:solidFill>
                            <a:schemeClr val="bg1"/>
                          </a:solidFill>
                          <a:effectLst/>
                          <a:latin typeface="Century Gothic" panose="020B0502020202020204" pitchFamily="34" charset="0"/>
                        </a:rPr>
                        <a:t>$0.31 </a:t>
                      </a:r>
                      <a:endParaRPr lang="en-CA" b="0" i="0">
                        <a:solidFill>
                          <a:schemeClr val="bg1"/>
                        </a:solidFill>
                        <a:effectLst/>
                      </a:endParaRPr>
                    </a:p>
                  </a:txBody>
                  <a:tcPr>
                    <a:lnL w="9525" cap="flat" cmpd="sng" algn="ctr">
                      <a:solidFill>
                        <a:srgbClr val="E00299"/>
                      </a:solidFill>
                      <a:prstDash val="solid"/>
                      <a:round/>
                      <a:headEnd type="none" w="med" len="med"/>
                      <a:tailEnd type="none" w="med" len="med"/>
                    </a:lnL>
                    <a:lnR w="9525" cap="flat" cmpd="sng" algn="ctr">
                      <a:solidFill>
                        <a:srgbClr val="E00B99"/>
                      </a:solidFill>
                      <a:prstDash val="solid"/>
                      <a:round/>
                      <a:headEnd type="none" w="med" len="med"/>
                      <a:tailEnd type="none" w="med" len="med"/>
                    </a:lnR>
                    <a:lnT w="9525" cap="flat" cmpd="sng" algn="ctr">
                      <a:solidFill>
                        <a:srgbClr val="600899"/>
                      </a:solidFill>
                      <a:prstDash val="solid"/>
                      <a:round/>
                      <a:headEnd type="none" w="med" len="med"/>
                      <a:tailEnd type="none" w="med" len="med"/>
                    </a:lnT>
                    <a:lnB w="9525" cap="flat" cmpd="sng" algn="ctr">
                      <a:solidFill>
                        <a:srgbClr val="E00B99"/>
                      </a:solidFill>
                      <a:prstDash val="solid"/>
                      <a:round/>
                      <a:headEnd type="none" w="med" len="med"/>
                      <a:tailEnd type="none" w="med" len="med"/>
                    </a:lnB>
                  </a:tcPr>
                </a:tc>
                <a:tc>
                  <a:txBody>
                    <a:bodyPr/>
                    <a:lstStyle/>
                    <a:p>
                      <a:pPr algn="l" rtl="0" fontAlgn="base"/>
                      <a:r>
                        <a:rPr lang="en-CA" sz="1200" b="0" i="0" dirty="0">
                          <a:solidFill>
                            <a:schemeClr val="bg1"/>
                          </a:solidFill>
                          <a:effectLst/>
                          <a:latin typeface="Century Gothic" panose="020B0502020202020204" pitchFamily="34" charset="0"/>
                        </a:rPr>
                        <a:t>$72.18 </a:t>
                      </a:r>
                      <a:endParaRPr lang="en-CA" b="0" i="0" dirty="0">
                        <a:solidFill>
                          <a:schemeClr val="bg1"/>
                        </a:solidFill>
                        <a:effectLst/>
                      </a:endParaRPr>
                    </a:p>
                  </a:txBody>
                  <a:tcPr>
                    <a:lnL w="9525" cap="flat" cmpd="sng" algn="ctr">
                      <a:solidFill>
                        <a:srgbClr val="E00B99"/>
                      </a:solidFill>
                      <a:prstDash val="solid"/>
                      <a:round/>
                      <a:headEnd type="none" w="med" len="med"/>
                      <a:tailEnd type="none" w="med" len="med"/>
                    </a:lnL>
                    <a:lnR w="9525" cap="flat" cmpd="sng" algn="ctr">
                      <a:solidFill>
                        <a:srgbClr val="200C99"/>
                      </a:solidFill>
                      <a:prstDash val="solid"/>
                      <a:round/>
                      <a:headEnd type="none" w="med" len="med"/>
                      <a:tailEnd type="none" w="med" len="med"/>
                    </a:lnR>
                    <a:lnT w="9525" cap="flat" cmpd="sng" algn="ctr">
                      <a:solidFill>
                        <a:srgbClr val="000299"/>
                      </a:solidFill>
                      <a:prstDash val="solid"/>
                      <a:round/>
                      <a:headEnd type="none" w="med" len="med"/>
                      <a:tailEnd type="none" w="med" len="med"/>
                    </a:lnT>
                    <a:lnB w="9525" cap="flat" cmpd="sng" algn="ctr">
                      <a:solidFill>
                        <a:srgbClr val="200C99"/>
                      </a:solidFill>
                      <a:prstDash val="solid"/>
                      <a:round/>
                      <a:headEnd type="none" w="med" len="med"/>
                      <a:tailEnd type="none" w="med" len="med"/>
                    </a:lnB>
                  </a:tcPr>
                </a:tc>
                <a:extLst>
                  <a:ext uri="{0D108BD9-81ED-4DB2-BD59-A6C34878D82A}">
                    <a16:rowId xmlns:a16="http://schemas.microsoft.com/office/drawing/2014/main" val="1081929593"/>
                  </a:ext>
                </a:extLst>
              </a:tr>
            </a:tbl>
          </a:graphicData>
        </a:graphic>
      </p:graphicFrame>
      <p:sp>
        <p:nvSpPr>
          <p:cNvPr id="6" name="Rectangle 5">
            <a:extLst>
              <a:ext uri="{FF2B5EF4-FFF2-40B4-BE49-F238E27FC236}">
                <a16:creationId xmlns:a16="http://schemas.microsoft.com/office/drawing/2014/main" id="{3C816491-40E3-4241-A951-6FF09C9E4FFC}"/>
              </a:ext>
            </a:extLst>
          </p:cNvPr>
          <p:cNvSpPr/>
          <p:nvPr/>
        </p:nvSpPr>
        <p:spPr>
          <a:xfrm>
            <a:off x="8534399" y="2551837"/>
            <a:ext cx="2631859" cy="1754326"/>
          </a:xfrm>
          <a:prstGeom prst="rect">
            <a:avLst/>
          </a:prstGeom>
        </p:spPr>
        <p:txBody>
          <a:bodyPr wrap="square">
            <a:spAutoFit/>
          </a:bodyPr>
          <a:lstStyle/>
          <a:p>
            <a:pPr fontAlgn="base"/>
            <a:r>
              <a:rPr lang="en-US" b="1" i="1" dirty="0">
                <a:solidFill>
                  <a:srgbClr val="FF0000"/>
                </a:solidFill>
                <a:latin typeface="Century Gothic" panose="020B0502020202020204" pitchFamily="34" charset="0"/>
              </a:rPr>
              <a:t>Log Costs:</a:t>
            </a:r>
            <a:r>
              <a:rPr lang="en-US" dirty="0">
                <a:solidFill>
                  <a:srgbClr val="FF0000"/>
                </a:solidFill>
                <a:latin typeface="Century Gothic" panose="020B0502020202020204" pitchFamily="34" charset="0"/>
              </a:rPr>
              <a:t> </a:t>
            </a:r>
            <a:endParaRPr lang="en-US" dirty="0">
              <a:solidFill>
                <a:srgbClr val="FF0000"/>
              </a:solidFill>
              <a:latin typeface="Segoe UI" panose="020B0502040204020203" pitchFamily="34" charset="0"/>
            </a:endParaRPr>
          </a:p>
          <a:p>
            <a:pPr fontAlgn="base"/>
            <a:r>
              <a:rPr lang="en-US" b="1" i="1" dirty="0">
                <a:solidFill>
                  <a:schemeClr val="bg1"/>
                </a:solidFill>
                <a:latin typeface="Century Gothic" panose="020B0502020202020204" pitchFamily="34" charset="0"/>
              </a:rPr>
              <a:t>Gloss = $0.50 </a:t>
            </a:r>
            <a:r>
              <a:rPr lang="en-US" dirty="0">
                <a:solidFill>
                  <a:schemeClr val="bg1"/>
                </a:solidFill>
                <a:latin typeface="Century Gothic" panose="020B0502020202020204" pitchFamily="34" charset="0"/>
              </a:rPr>
              <a:t> </a:t>
            </a:r>
            <a:endParaRPr lang="en-US" dirty="0">
              <a:solidFill>
                <a:schemeClr val="bg1"/>
              </a:solidFill>
              <a:latin typeface="Segoe UI" panose="020B0502040204020203" pitchFamily="34" charset="0"/>
            </a:endParaRPr>
          </a:p>
          <a:p>
            <a:pPr fontAlgn="base"/>
            <a:r>
              <a:rPr lang="en-US" b="1" i="1" dirty="0">
                <a:solidFill>
                  <a:schemeClr val="bg1"/>
                </a:solidFill>
                <a:latin typeface="Century Gothic" panose="020B0502020202020204" pitchFamily="34" charset="0"/>
              </a:rPr>
              <a:t>Candles (3) = $0.06</a:t>
            </a:r>
            <a:r>
              <a:rPr lang="en-US" dirty="0">
                <a:solidFill>
                  <a:schemeClr val="bg1"/>
                </a:solidFill>
                <a:latin typeface="Century Gothic" panose="020B0502020202020204" pitchFamily="34" charset="0"/>
              </a:rPr>
              <a:t> </a:t>
            </a:r>
            <a:endParaRPr lang="en-US" dirty="0">
              <a:solidFill>
                <a:schemeClr val="bg1"/>
              </a:solidFill>
              <a:latin typeface="Segoe UI" panose="020B0502040204020203" pitchFamily="34" charset="0"/>
            </a:endParaRPr>
          </a:p>
          <a:p>
            <a:pPr fontAlgn="base"/>
            <a:r>
              <a:rPr lang="en-US" b="1" i="1" dirty="0">
                <a:solidFill>
                  <a:schemeClr val="bg1"/>
                </a:solidFill>
                <a:latin typeface="Century Gothic" panose="020B0502020202020204" pitchFamily="34" charset="0"/>
              </a:rPr>
              <a:t>Total Cost: $0.56</a:t>
            </a:r>
            <a:r>
              <a:rPr lang="en-US" dirty="0">
                <a:solidFill>
                  <a:schemeClr val="bg1"/>
                </a:solidFill>
                <a:latin typeface="Century Gothic" panose="020B0502020202020204" pitchFamily="34" charset="0"/>
              </a:rPr>
              <a:t> </a:t>
            </a:r>
            <a:endParaRPr lang="en-US" dirty="0">
              <a:solidFill>
                <a:schemeClr val="bg1"/>
              </a:solidFill>
              <a:latin typeface="Segoe UI" panose="020B0502040204020203" pitchFamily="34" charset="0"/>
            </a:endParaRPr>
          </a:p>
          <a:p>
            <a:pPr fontAlgn="base"/>
            <a:r>
              <a:rPr lang="en-US" b="1" i="1" dirty="0">
                <a:solidFill>
                  <a:schemeClr val="bg1"/>
                </a:solidFill>
                <a:latin typeface="Century Gothic" panose="020B0502020202020204" pitchFamily="34" charset="0"/>
              </a:rPr>
              <a:t>Selling Price = $20</a:t>
            </a:r>
            <a:r>
              <a:rPr lang="en-US" dirty="0">
                <a:solidFill>
                  <a:schemeClr val="bg1"/>
                </a:solidFill>
                <a:latin typeface="Century Gothic" panose="020B0502020202020204" pitchFamily="34" charset="0"/>
              </a:rPr>
              <a:t> </a:t>
            </a:r>
            <a:endParaRPr lang="en-US" dirty="0">
              <a:solidFill>
                <a:schemeClr val="bg1"/>
              </a:solidFill>
              <a:latin typeface="Segoe UI" panose="020B0502040204020203" pitchFamily="34" charset="0"/>
            </a:endParaRPr>
          </a:p>
          <a:p>
            <a:pPr fontAlgn="base"/>
            <a:r>
              <a:rPr lang="en-US" b="1" i="1" dirty="0">
                <a:solidFill>
                  <a:schemeClr val="bg1"/>
                </a:solidFill>
                <a:latin typeface="Century Gothic" panose="020B0502020202020204" pitchFamily="34" charset="0"/>
              </a:rPr>
              <a:t>Profit =$19.44</a:t>
            </a:r>
            <a:r>
              <a:rPr lang="en-US" dirty="0">
                <a:solidFill>
                  <a:schemeClr val="bg1"/>
                </a:solidFill>
                <a:latin typeface="Century Gothic" panose="020B0502020202020204" pitchFamily="34" charset="0"/>
              </a:rPr>
              <a:t> </a:t>
            </a:r>
            <a:endParaRPr lang="en-US" b="0" i="0" dirty="0">
              <a:solidFill>
                <a:schemeClr val="bg1"/>
              </a:solidFill>
              <a:effectLst/>
              <a:latin typeface="Segoe UI" panose="020B0502040204020203" pitchFamily="34" charset="0"/>
            </a:endParaRPr>
          </a:p>
        </p:txBody>
      </p:sp>
      <p:sp>
        <p:nvSpPr>
          <p:cNvPr id="12" name="Content Placeholder 2">
            <a:extLst>
              <a:ext uri="{FF2B5EF4-FFF2-40B4-BE49-F238E27FC236}">
                <a16:creationId xmlns:a16="http://schemas.microsoft.com/office/drawing/2014/main" id="{766E554F-60E5-41C0-9E4D-634E861FDAC2}"/>
              </a:ext>
            </a:extLst>
          </p:cNvPr>
          <p:cNvSpPr txBox="1">
            <a:spLocks/>
          </p:cNvSpPr>
          <p:nvPr/>
        </p:nvSpPr>
        <p:spPr>
          <a:xfrm>
            <a:off x="655141" y="4855248"/>
            <a:ext cx="9906180" cy="107851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solidFill>
                  <a:schemeClr val="bg1"/>
                </a:solidFill>
              </a:rPr>
              <a:t>50lbs of beads = $200 ( 5lbs = $20)</a:t>
            </a:r>
          </a:p>
          <a:p>
            <a:r>
              <a:rPr lang="en-US" sz="2000" dirty="0">
                <a:solidFill>
                  <a:schemeClr val="bg1"/>
                </a:solidFill>
              </a:rPr>
              <a:t>Thread = $___ for 10 metes (1 meter = $__)</a:t>
            </a:r>
          </a:p>
          <a:p>
            <a:pPr algn="ctr">
              <a:buNone/>
            </a:pPr>
            <a:endParaRPr lang="en-US" sz="3200" b="1" i="1" dirty="0">
              <a:ln w="1905"/>
              <a:solidFill>
                <a:schemeClr val="bg1"/>
              </a:solidFill>
              <a:effectLst>
                <a:innerShdw blurRad="69850" dist="43180" dir="5400000">
                  <a:srgbClr val="000000">
                    <a:alpha val="65000"/>
                  </a:srgbClr>
                </a:innerShdw>
              </a:effectLst>
              <a:cs typeface="Apple Casual"/>
            </a:endParaRPr>
          </a:p>
          <a:p>
            <a:pPr algn="ctr">
              <a:buNone/>
            </a:pPr>
            <a:endParaRPr lang="en-US" sz="3200" b="1" i="1" dirty="0">
              <a:ln w="1905"/>
              <a:solidFill>
                <a:schemeClr val="bg1"/>
              </a:solidFill>
              <a:effectLst>
                <a:innerShdw blurRad="69850" dist="43180" dir="5400000">
                  <a:srgbClr val="000000">
                    <a:alpha val="65000"/>
                  </a:srgbClr>
                </a:innerShdw>
              </a:effectLst>
              <a:cs typeface="Apple Casual"/>
            </a:endParaRPr>
          </a:p>
        </p:txBody>
      </p:sp>
      <p:sp>
        <p:nvSpPr>
          <p:cNvPr id="14" name="Content Placeholder 2">
            <a:extLst>
              <a:ext uri="{FF2B5EF4-FFF2-40B4-BE49-F238E27FC236}">
                <a16:creationId xmlns:a16="http://schemas.microsoft.com/office/drawing/2014/main" id="{2CA41868-99A6-44AE-90C7-84F0F554B7DC}"/>
              </a:ext>
            </a:extLst>
          </p:cNvPr>
          <p:cNvSpPr txBox="1">
            <a:spLocks/>
          </p:cNvSpPr>
          <p:nvPr/>
        </p:nvSpPr>
        <p:spPr>
          <a:xfrm>
            <a:off x="7808974" y="4430620"/>
            <a:ext cx="5108627" cy="107851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dirty="0">
                <a:solidFill>
                  <a:schemeClr val="bg1"/>
                </a:solidFill>
              </a:rPr>
              <a:t>Candles – 25 for $1.50 – 1 candle = $0.06</a:t>
            </a:r>
          </a:p>
          <a:p>
            <a:r>
              <a:rPr lang="en-US" sz="1600" b="1" dirty="0">
                <a:ln w="1905"/>
                <a:solidFill>
                  <a:schemeClr val="bg1"/>
                </a:solidFill>
                <a:effectLst>
                  <a:innerShdw blurRad="69850" dist="43180" dir="5400000">
                    <a:srgbClr val="000000">
                      <a:alpha val="65000"/>
                    </a:srgbClr>
                  </a:innerShdw>
                </a:effectLst>
                <a:cs typeface="Apple Casual"/>
              </a:rPr>
              <a:t>Gloss - $1.50 for 1 bottle – 1 bottle for 3 logs</a:t>
            </a:r>
            <a:endParaRPr lang="en-US" sz="2400" b="1" dirty="0">
              <a:ln w="1905"/>
              <a:solidFill>
                <a:schemeClr val="bg1"/>
              </a:solidFill>
              <a:effectLst>
                <a:innerShdw blurRad="69850" dist="43180" dir="5400000">
                  <a:srgbClr val="000000">
                    <a:alpha val="65000"/>
                  </a:srgbClr>
                </a:innerShdw>
              </a:effectLst>
              <a:cs typeface="Apple Casual"/>
            </a:endParaRPr>
          </a:p>
          <a:p>
            <a:pPr algn="ctr">
              <a:buNone/>
            </a:pPr>
            <a:endParaRPr lang="en-US" sz="2400" b="1" i="1" dirty="0">
              <a:ln w="1905"/>
              <a:solidFill>
                <a:schemeClr val="bg1"/>
              </a:solidFill>
              <a:effectLst>
                <a:innerShdw blurRad="69850" dist="43180" dir="5400000">
                  <a:srgbClr val="000000">
                    <a:alpha val="65000"/>
                  </a:srgbClr>
                </a:innerShdw>
              </a:effectLst>
              <a:cs typeface="Apple Casual"/>
            </a:endParaRPr>
          </a:p>
        </p:txBody>
      </p:sp>
    </p:spTree>
    <p:extLst>
      <p:ext uri="{BB962C8B-B14F-4D97-AF65-F5344CB8AC3E}">
        <p14:creationId xmlns:p14="http://schemas.microsoft.com/office/powerpoint/2010/main" val="4062810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angle 10"/>
          <p:cNvSpPr/>
          <p:nvPr/>
        </p:nvSpPr>
        <p:spPr>
          <a:xfrm>
            <a:off x="0" y="294084"/>
            <a:ext cx="12304059" cy="7933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 name="Rectangle 1"/>
          <p:cNvSpPr/>
          <p:nvPr/>
        </p:nvSpPr>
        <p:spPr>
          <a:xfrm>
            <a:off x="301752" y="289696"/>
            <a:ext cx="10513457" cy="769441"/>
          </a:xfrm>
          <a:prstGeom prst="rect">
            <a:avLst/>
          </a:prstGeom>
          <a:noFill/>
        </p:spPr>
        <p:txBody>
          <a:bodyPr wrap="square" lIns="91440" tIns="45720" rIns="91440" bIns="45720">
            <a:spAutoFit/>
          </a:bodyPr>
          <a:lstStyle/>
          <a:p>
            <a:r>
              <a:rPr lang="en-US" sz="4400" b="1" dirty="0">
                <a:ln w="0"/>
                <a:solidFill>
                  <a:srgbClr val="002060"/>
                </a:solidFill>
                <a:effectLst>
                  <a:outerShdw blurRad="38100" dist="19050" dir="2700000" algn="tl" rotWithShape="0">
                    <a:schemeClr val="dk1">
                      <a:alpha val="40000"/>
                    </a:schemeClr>
                  </a:outerShdw>
                </a:effectLst>
                <a:latin typeface="Century Gothic" panose="020B0502020202020204" pitchFamily="34" charset="0"/>
              </a:rPr>
              <a:t>Reflection</a:t>
            </a:r>
            <a:endParaRPr lang="en-US" sz="4400" b="1" cap="none" spc="0" dirty="0">
              <a:ln w="0"/>
              <a:solidFill>
                <a:srgbClr val="002060"/>
              </a:solidFill>
              <a:effectLst>
                <a:outerShdw blurRad="38100" dist="19050" dir="2700000" algn="tl" rotWithShape="0">
                  <a:schemeClr val="dk1">
                    <a:alpha val="40000"/>
                  </a:schemeClr>
                </a:outerShdw>
              </a:effectLst>
              <a:latin typeface="Century Gothic" panose="020B0502020202020204" pitchFamily="34" charset="0"/>
            </a:endParaRPr>
          </a:p>
        </p:txBody>
      </p:sp>
      <p:cxnSp>
        <p:nvCxnSpPr>
          <p:cNvPr id="7" name="Straight Arrow Connector 6"/>
          <p:cNvCxnSpPr/>
          <p:nvPr/>
        </p:nvCxnSpPr>
        <p:spPr>
          <a:xfrm>
            <a:off x="833717" y="4123695"/>
            <a:ext cx="349388" cy="1"/>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847164" y="6054141"/>
            <a:ext cx="349388" cy="1"/>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EAB36BEA-753D-4399-97A9-4CB6956EF452}"/>
              </a:ext>
            </a:extLst>
          </p:cNvPr>
          <p:cNvSpPr txBox="1">
            <a:spLocks/>
          </p:cNvSpPr>
          <p:nvPr/>
        </p:nvSpPr>
        <p:spPr>
          <a:xfrm>
            <a:off x="655140" y="1728216"/>
            <a:ext cx="10511119" cy="456285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chemeClr val="bg1"/>
                </a:solidFill>
              </a:rPr>
              <a:t>This should include a reflection of what you have learned about business or life in general through this course.</a:t>
            </a:r>
          </a:p>
          <a:p>
            <a:pPr marL="0" indent="0">
              <a:buNone/>
            </a:pPr>
            <a:endParaRPr lang="en-US" dirty="0">
              <a:solidFill>
                <a:schemeClr val="bg1"/>
              </a:solidFill>
            </a:endParaRPr>
          </a:p>
          <a:p>
            <a:pPr marL="0" indent="0">
              <a:buNone/>
            </a:pPr>
            <a:r>
              <a:rPr lang="en-US" dirty="0">
                <a:solidFill>
                  <a:schemeClr val="bg1"/>
                </a:solidFill>
              </a:rPr>
              <a:t>This year has been unique with the school closures so you may also wish to speak about how the school closures have affected your work, learning or overall wellbeing. </a:t>
            </a:r>
          </a:p>
          <a:p>
            <a:pPr marL="0" indent="0">
              <a:buNone/>
            </a:pPr>
            <a:endParaRPr lang="en-US" dirty="0">
              <a:solidFill>
                <a:schemeClr val="bg1"/>
              </a:solidFill>
            </a:endParaRPr>
          </a:p>
          <a:p>
            <a:pPr marL="0" indent="0">
              <a:buNone/>
            </a:pPr>
            <a:r>
              <a:rPr lang="en-US" dirty="0">
                <a:solidFill>
                  <a:schemeClr val="bg1"/>
                </a:solidFill>
              </a:rPr>
              <a:t>Please focus on what you have learned both positive and negative about business, yourself and life in general.</a:t>
            </a:r>
          </a:p>
          <a:p>
            <a:pPr algn="ctr">
              <a:buNone/>
            </a:pPr>
            <a:endParaRPr lang="en-US" sz="4000" b="1" i="1" dirty="0">
              <a:ln w="1905"/>
              <a:solidFill>
                <a:schemeClr val="bg1"/>
              </a:solidFill>
              <a:effectLst>
                <a:innerShdw blurRad="69850" dist="43180" dir="5400000">
                  <a:srgbClr val="000000">
                    <a:alpha val="65000"/>
                  </a:srgbClr>
                </a:innerShdw>
              </a:effectLst>
              <a:cs typeface="Apple Casual"/>
            </a:endParaRPr>
          </a:p>
          <a:p>
            <a:pPr algn="ctr">
              <a:buNone/>
            </a:pPr>
            <a:endParaRPr lang="en-US" sz="4000" b="1" i="1" dirty="0">
              <a:ln w="1905"/>
              <a:solidFill>
                <a:schemeClr val="bg1"/>
              </a:solidFill>
              <a:effectLst>
                <a:innerShdw blurRad="69850" dist="43180" dir="5400000">
                  <a:srgbClr val="000000">
                    <a:alpha val="65000"/>
                  </a:srgbClr>
                </a:innerShdw>
              </a:effectLst>
              <a:cs typeface="Apple Casual"/>
            </a:endParaRPr>
          </a:p>
        </p:txBody>
      </p:sp>
    </p:spTree>
    <p:extLst>
      <p:ext uri="{BB962C8B-B14F-4D97-AF65-F5344CB8AC3E}">
        <p14:creationId xmlns:p14="http://schemas.microsoft.com/office/powerpoint/2010/main" val="2809419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angle 10"/>
          <p:cNvSpPr/>
          <p:nvPr/>
        </p:nvSpPr>
        <p:spPr>
          <a:xfrm>
            <a:off x="0" y="294084"/>
            <a:ext cx="12304059" cy="7933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 name="Rectangle 1"/>
          <p:cNvSpPr/>
          <p:nvPr/>
        </p:nvSpPr>
        <p:spPr>
          <a:xfrm>
            <a:off x="301752" y="289696"/>
            <a:ext cx="10513457" cy="769441"/>
          </a:xfrm>
          <a:prstGeom prst="rect">
            <a:avLst/>
          </a:prstGeom>
          <a:noFill/>
        </p:spPr>
        <p:txBody>
          <a:bodyPr wrap="square" lIns="91440" tIns="45720" rIns="91440" bIns="45720">
            <a:spAutoFit/>
          </a:bodyPr>
          <a:lstStyle/>
          <a:p>
            <a:r>
              <a:rPr lang="en-US" sz="4400" b="1" dirty="0">
                <a:ln w="0"/>
                <a:solidFill>
                  <a:srgbClr val="002060"/>
                </a:solidFill>
                <a:effectLst>
                  <a:outerShdw blurRad="38100" dist="19050" dir="2700000" algn="tl" rotWithShape="0">
                    <a:schemeClr val="dk1">
                      <a:alpha val="40000"/>
                    </a:schemeClr>
                  </a:outerShdw>
                </a:effectLst>
                <a:latin typeface="Century Gothic" panose="020B0502020202020204" pitchFamily="34" charset="0"/>
              </a:rPr>
              <a:t>Format</a:t>
            </a:r>
            <a:endParaRPr lang="en-US" sz="4400" b="1" cap="none" spc="0" dirty="0">
              <a:ln w="0"/>
              <a:solidFill>
                <a:srgbClr val="002060"/>
              </a:solidFill>
              <a:effectLst>
                <a:outerShdw blurRad="38100" dist="19050" dir="2700000" algn="tl" rotWithShape="0">
                  <a:schemeClr val="dk1">
                    <a:alpha val="40000"/>
                  </a:schemeClr>
                </a:outerShdw>
              </a:effectLst>
              <a:latin typeface="Century Gothic" panose="020B0502020202020204" pitchFamily="34" charset="0"/>
            </a:endParaRPr>
          </a:p>
        </p:txBody>
      </p:sp>
      <p:cxnSp>
        <p:nvCxnSpPr>
          <p:cNvPr id="7" name="Straight Arrow Connector 6"/>
          <p:cNvCxnSpPr/>
          <p:nvPr/>
        </p:nvCxnSpPr>
        <p:spPr>
          <a:xfrm>
            <a:off x="833717" y="4123695"/>
            <a:ext cx="349388" cy="1"/>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847164" y="6054141"/>
            <a:ext cx="349388" cy="1"/>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EAB36BEA-753D-4399-97A9-4CB6956EF452}"/>
              </a:ext>
            </a:extLst>
          </p:cNvPr>
          <p:cNvSpPr txBox="1">
            <a:spLocks/>
          </p:cNvSpPr>
          <p:nvPr/>
        </p:nvSpPr>
        <p:spPr>
          <a:xfrm>
            <a:off x="655140" y="1728216"/>
            <a:ext cx="10511119" cy="456285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chemeClr val="bg1"/>
                </a:solidFill>
              </a:rPr>
              <a:t>The final showcase project can be in any format you </a:t>
            </a:r>
            <a:r>
              <a:rPr lang="en-US" dirty="0" smtClean="0">
                <a:solidFill>
                  <a:schemeClr val="bg1"/>
                </a:solidFill>
              </a:rPr>
              <a:t>wish or can use more than one of the following!</a:t>
            </a:r>
            <a:endParaRPr lang="en-US" dirty="0">
              <a:solidFill>
                <a:schemeClr val="bg1"/>
              </a:solidFill>
            </a:endParaRPr>
          </a:p>
          <a:p>
            <a:pPr lvl="1"/>
            <a:r>
              <a:rPr lang="en-US" dirty="0" smtClean="0">
                <a:solidFill>
                  <a:schemeClr val="bg1"/>
                </a:solidFill>
              </a:rPr>
              <a:t>Video</a:t>
            </a:r>
            <a:endParaRPr lang="en-US" dirty="0">
              <a:solidFill>
                <a:schemeClr val="bg1"/>
              </a:solidFill>
            </a:endParaRPr>
          </a:p>
          <a:p>
            <a:pPr lvl="1"/>
            <a:r>
              <a:rPr lang="en-US" dirty="0" smtClean="0">
                <a:solidFill>
                  <a:schemeClr val="bg1"/>
                </a:solidFill>
              </a:rPr>
              <a:t>PowerPoint</a:t>
            </a:r>
          </a:p>
          <a:p>
            <a:pPr lvl="1"/>
            <a:r>
              <a:rPr lang="en-US" dirty="0" smtClean="0">
                <a:solidFill>
                  <a:schemeClr val="bg1"/>
                </a:solidFill>
              </a:rPr>
              <a:t>Google Slides</a:t>
            </a:r>
            <a:endParaRPr lang="en-US" dirty="0">
              <a:solidFill>
                <a:schemeClr val="bg1"/>
              </a:solidFill>
            </a:endParaRPr>
          </a:p>
          <a:p>
            <a:pPr lvl="1"/>
            <a:r>
              <a:rPr lang="en-US" dirty="0">
                <a:solidFill>
                  <a:schemeClr val="bg1"/>
                </a:solidFill>
              </a:rPr>
              <a:t>Voice Recording (Speech)</a:t>
            </a:r>
          </a:p>
          <a:p>
            <a:pPr lvl="1"/>
            <a:r>
              <a:rPr lang="en-US" dirty="0">
                <a:solidFill>
                  <a:schemeClr val="bg1"/>
                </a:solidFill>
              </a:rPr>
              <a:t>Infographics </a:t>
            </a:r>
          </a:p>
          <a:p>
            <a:pPr lvl="1"/>
            <a:r>
              <a:rPr lang="en-US" dirty="0" smtClean="0">
                <a:solidFill>
                  <a:schemeClr val="bg1"/>
                </a:solidFill>
              </a:rPr>
              <a:t>Advertisements </a:t>
            </a:r>
            <a:endParaRPr lang="en-US" dirty="0">
              <a:solidFill>
                <a:schemeClr val="bg1"/>
              </a:solidFill>
            </a:endParaRPr>
          </a:p>
          <a:p>
            <a:pPr lvl="1"/>
            <a:r>
              <a:rPr lang="en-US" dirty="0">
                <a:solidFill>
                  <a:schemeClr val="bg1"/>
                </a:solidFill>
              </a:rPr>
              <a:t>Essay Format</a:t>
            </a:r>
          </a:p>
          <a:p>
            <a:pPr lvl="1"/>
            <a:r>
              <a:rPr lang="en-US" dirty="0" smtClean="0">
                <a:solidFill>
                  <a:schemeClr val="bg1"/>
                </a:solidFill>
              </a:rPr>
              <a:t>Other (be sure to check with me)</a:t>
            </a:r>
            <a:endParaRPr lang="en-US" dirty="0">
              <a:solidFill>
                <a:schemeClr val="bg1"/>
              </a:solidFill>
            </a:endParaRPr>
          </a:p>
          <a:p>
            <a:pPr lvl="1"/>
            <a:endParaRPr lang="en-US" dirty="0">
              <a:solidFill>
                <a:schemeClr val="bg1"/>
              </a:solidFill>
            </a:endParaRPr>
          </a:p>
          <a:p>
            <a:pPr marL="457200" lvl="1" indent="0">
              <a:buNone/>
            </a:pPr>
            <a:endParaRPr lang="en-US" dirty="0">
              <a:solidFill>
                <a:schemeClr val="bg1"/>
              </a:solidFill>
            </a:endParaRPr>
          </a:p>
          <a:p>
            <a:endParaRPr lang="en-US" dirty="0">
              <a:solidFill>
                <a:schemeClr val="bg1"/>
              </a:solidFill>
            </a:endParaRPr>
          </a:p>
          <a:p>
            <a:endParaRPr lang="en-US" dirty="0">
              <a:solidFill>
                <a:schemeClr val="bg1"/>
              </a:solidFill>
            </a:endParaRPr>
          </a:p>
          <a:p>
            <a:pPr algn="ctr">
              <a:buNone/>
            </a:pPr>
            <a:endParaRPr lang="en-US" sz="4000" b="1" i="1" dirty="0">
              <a:ln w="1905"/>
              <a:solidFill>
                <a:schemeClr val="bg1"/>
              </a:solidFill>
              <a:effectLst>
                <a:innerShdw blurRad="69850" dist="43180" dir="5400000">
                  <a:srgbClr val="000000">
                    <a:alpha val="65000"/>
                  </a:srgbClr>
                </a:innerShdw>
              </a:effectLst>
              <a:cs typeface="Apple Casual"/>
            </a:endParaRPr>
          </a:p>
          <a:p>
            <a:pPr algn="ctr">
              <a:buNone/>
            </a:pPr>
            <a:endParaRPr lang="en-US" sz="4000" b="1" i="1" dirty="0">
              <a:ln w="1905"/>
              <a:solidFill>
                <a:schemeClr val="bg1"/>
              </a:solidFill>
              <a:effectLst>
                <a:innerShdw blurRad="69850" dist="43180" dir="5400000">
                  <a:srgbClr val="000000">
                    <a:alpha val="65000"/>
                  </a:srgbClr>
                </a:innerShdw>
              </a:effectLst>
              <a:cs typeface="Apple Casual"/>
            </a:endParaRPr>
          </a:p>
        </p:txBody>
      </p:sp>
    </p:spTree>
    <p:extLst>
      <p:ext uri="{BB962C8B-B14F-4D97-AF65-F5344CB8AC3E}">
        <p14:creationId xmlns:p14="http://schemas.microsoft.com/office/powerpoint/2010/main" val="463668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angle 10"/>
          <p:cNvSpPr/>
          <p:nvPr/>
        </p:nvSpPr>
        <p:spPr>
          <a:xfrm>
            <a:off x="0" y="294084"/>
            <a:ext cx="12304059" cy="7933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 name="Rectangle 1"/>
          <p:cNvSpPr/>
          <p:nvPr/>
        </p:nvSpPr>
        <p:spPr>
          <a:xfrm>
            <a:off x="301752" y="289696"/>
            <a:ext cx="10513457" cy="769441"/>
          </a:xfrm>
          <a:prstGeom prst="rect">
            <a:avLst/>
          </a:prstGeom>
          <a:noFill/>
        </p:spPr>
        <p:txBody>
          <a:bodyPr wrap="square" lIns="91440" tIns="45720" rIns="91440" bIns="45720">
            <a:spAutoFit/>
          </a:bodyPr>
          <a:lstStyle/>
          <a:p>
            <a:r>
              <a:rPr lang="en-US" sz="4400" b="1" cap="none" spc="0" dirty="0">
                <a:ln w="0"/>
                <a:solidFill>
                  <a:srgbClr val="002060"/>
                </a:solidFill>
                <a:effectLst>
                  <a:outerShdw blurRad="38100" dist="19050" dir="2700000" algn="tl" rotWithShape="0">
                    <a:schemeClr val="dk1">
                      <a:alpha val="40000"/>
                    </a:schemeClr>
                  </a:outerShdw>
                </a:effectLst>
                <a:latin typeface="Century Gothic" panose="020B0502020202020204" pitchFamily="34" charset="0"/>
              </a:rPr>
              <a:t>Showcase Project </a:t>
            </a:r>
          </a:p>
        </p:txBody>
      </p:sp>
      <p:cxnSp>
        <p:nvCxnSpPr>
          <p:cNvPr id="7" name="Straight Arrow Connector 6"/>
          <p:cNvCxnSpPr/>
          <p:nvPr/>
        </p:nvCxnSpPr>
        <p:spPr>
          <a:xfrm>
            <a:off x="833717" y="4123695"/>
            <a:ext cx="349388" cy="1"/>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847164" y="6054141"/>
            <a:ext cx="349388" cy="1"/>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EAB36BEA-753D-4399-97A9-4CB6956EF452}"/>
              </a:ext>
            </a:extLst>
          </p:cNvPr>
          <p:cNvSpPr txBox="1">
            <a:spLocks/>
          </p:cNvSpPr>
          <p:nvPr/>
        </p:nvSpPr>
        <p:spPr>
          <a:xfrm>
            <a:off x="399108" y="1462963"/>
            <a:ext cx="10511119" cy="4562855"/>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chemeClr val="bg1"/>
                </a:solidFill>
              </a:rPr>
              <a:t>However you choose to showcase your </a:t>
            </a:r>
            <a:r>
              <a:rPr lang="en-US" dirty="0" smtClean="0">
                <a:solidFill>
                  <a:schemeClr val="bg1"/>
                </a:solidFill>
              </a:rPr>
              <a:t>project, </a:t>
            </a:r>
            <a:r>
              <a:rPr lang="en-US" dirty="0">
                <a:solidFill>
                  <a:schemeClr val="bg1"/>
                </a:solidFill>
              </a:rPr>
              <a:t>you must include </a:t>
            </a:r>
            <a:r>
              <a:rPr lang="en-US" dirty="0" smtClean="0">
                <a:solidFill>
                  <a:schemeClr val="bg1"/>
                </a:solidFill>
              </a:rPr>
              <a:t>the </a:t>
            </a:r>
            <a:r>
              <a:rPr lang="en-US" dirty="0">
                <a:solidFill>
                  <a:schemeClr val="bg1"/>
                </a:solidFill>
              </a:rPr>
              <a:t>required information listed in this project guide.</a:t>
            </a:r>
          </a:p>
          <a:p>
            <a:endParaRPr lang="en-US" dirty="0">
              <a:solidFill>
                <a:schemeClr val="bg1"/>
              </a:solidFill>
            </a:endParaRPr>
          </a:p>
          <a:p>
            <a:pPr algn="ctr">
              <a:buNone/>
            </a:pPr>
            <a:r>
              <a:rPr lang="en-US" sz="3600" b="1" i="1" u="sng" dirty="0">
                <a:ln w="1905"/>
                <a:solidFill>
                  <a:schemeClr val="bg1"/>
                </a:solidFill>
                <a:effectLst>
                  <a:innerShdw blurRad="69850" dist="43180" dir="5400000">
                    <a:srgbClr val="000000">
                      <a:alpha val="65000"/>
                    </a:srgbClr>
                  </a:innerShdw>
                </a:effectLst>
                <a:cs typeface="Apple Casual"/>
              </a:rPr>
              <a:t>Your showcase project must include: </a:t>
            </a:r>
          </a:p>
          <a:p>
            <a:pPr algn="ctr">
              <a:buNone/>
            </a:pPr>
            <a:r>
              <a:rPr lang="en-US" i="1" dirty="0">
                <a:ln w="1905"/>
                <a:solidFill>
                  <a:schemeClr val="bg1"/>
                </a:solidFill>
                <a:effectLst>
                  <a:innerShdw blurRad="69850" dist="43180" dir="5400000">
                    <a:srgbClr val="000000">
                      <a:alpha val="65000"/>
                    </a:srgbClr>
                  </a:innerShdw>
                </a:effectLst>
                <a:cs typeface="Apple Casual"/>
              </a:rPr>
              <a:t>Branding </a:t>
            </a:r>
            <a:endParaRPr lang="en-US" i="1" dirty="0">
              <a:ln w="1905"/>
              <a:solidFill>
                <a:schemeClr val="bg1"/>
              </a:solidFill>
              <a:effectLst>
                <a:innerShdw blurRad="69850" dist="43180" dir="5400000">
                  <a:srgbClr val="000000">
                    <a:alpha val="65000"/>
                  </a:srgbClr>
                </a:innerShdw>
              </a:effectLst>
              <a:cs typeface="Apple Casual"/>
            </a:endParaRPr>
          </a:p>
          <a:p>
            <a:pPr algn="ctr">
              <a:buNone/>
            </a:pPr>
            <a:r>
              <a:rPr lang="en-US" i="1" dirty="0" smtClean="0">
                <a:ln w="1905"/>
                <a:solidFill>
                  <a:schemeClr val="bg1"/>
                </a:solidFill>
                <a:effectLst>
                  <a:innerShdw blurRad="69850" dist="43180" dir="5400000">
                    <a:srgbClr val="000000">
                      <a:alpha val="65000"/>
                    </a:srgbClr>
                  </a:innerShdw>
                </a:effectLst>
                <a:cs typeface="Apple Casual"/>
              </a:rPr>
              <a:t>Value </a:t>
            </a:r>
            <a:r>
              <a:rPr lang="en-US" i="1" dirty="0">
                <a:ln w="1905"/>
                <a:solidFill>
                  <a:schemeClr val="bg1"/>
                </a:solidFill>
                <a:effectLst>
                  <a:innerShdw blurRad="69850" dist="43180" dir="5400000">
                    <a:srgbClr val="000000">
                      <a:alpha val="65000"/>
                    </a:srgbClr>
                  </a:innerShdw>
                </a:effectLst>
                <a:cs typeface="Apple Casual"/>
              </a:rPr>
              <a:t>Proposition </a:t>
            </a:r>
            <a:r>
              <a:rPr lang="en-US" i="1" dirty="0" smtClean="0">
                <a:ln w="1905"/>
                <a:solidFill>
                  <a:schemeClr val="bg1"/>
                </a:solidFill>
                <a:effectLst>
                  <a:innerShdw blurRad="69850" dist="43180" dir="5400000">
                    <a:srgbClr val="000000">
                      <a:alpha val="65000"/>
                    </a:srgbClr>
                  </a:innerShdw>
                </a:effectLst>
                <a:cs typeface="Apple Casual"/>
              </a:rPr>
              <a:t>/ Mission Statement</a:t>
            </a:r>
            <a:endParaRPr lang="en-US" i="1" dirty="0">
              <a:ln w="1905"/>
              <a:solidFill>
                <a:schemeClr val="bg1"/>
              </a:solidFill>
              <a:effectLst>
                <a:innerShdw blurRad="69850" dist="43180" dir="5400000">
                  <a:srgbClr val="000000">
                    <a:alpha val="65000"/>
                  </a:srgbClr>
                </a:innerShdw>
              </a:effectLst>
              <a:cs typeface="Apple Casual"/>
            </a:endParaRPr>
          </a:p>
          <a:p>
            <a:pPr algn="ctr">
              <a:buNone/>
            </a:pPr>
            <a:r>
              <a:rPr lang="en-US" i="1" dirty="0">
                <a:ln w="1905"/>
                <a:solidFill>
                  <a:schemeClr val="bg1"/>
                </a:solidFill>
                <a:effectLst>
                  <a:innerShdw blurRad="69850" dist="43180" dir="5400000">
                    <a:srgbClr val="000000">
                      <a:alpha val="65000"/>
                    </a:srgbClr>
                  </a:innerShdw>
                </a:effectLst>
                <a:cs typeface="Apple Casual"/>
              </a:rPr>
              <a:t>Product or Business Description</a:t>
            </a:r>
          </a:p>
          <a:p>
            <a:pPr algn="ctr">
              <a:buNone/>
            </a:pPr>
            <a:r>
              <a:rPr lang="en-US" i="1" dirty="0">
                <a:ln w="1905"/>
                <a:solidFill>
                  <a:schemeClr val="bg1"/>
                </a:solidFill>
                <a:effectLst>
                  <a:innerShdw blurRad="69850" dist="43180" dir="5400000">
                    <a:srgbClr val="000000">
                      <a:alpha val="65000"/>
                    </a:srgbClr>
                  </a:innerShdw>
                </a:effectLst>
                <a:cs typeface="Apple Casual"/>
              </a:rPr>
              <a:t>Pricing Information (Including your costs)</a:t>
            </a:r>
          </a:p>
          <a:p>
            <a:pPr algn="ctr">
              <a:buNone/>
            </a:pPr>
            <a:r>
              <a:rPr lang="en-US" i="1" dirty="0">
                <a:ln w="1905"/>
                <a:solidFill>
                  <a:schemeClr val="bg1"/>
                </a:solidFill>
                <a:effectLst>
                  <a:innerShdw blurRad="69850" dist="43180" dir="5400000">
                    <a:srgbClr val="000000">
                      <a:alpha val="65000"/>
                    </a:srgbClr>
                  </a:innerShdw>
                </a:effectLst>
                <a:cs typeface="Apple Casual"/>
              </a:rPr>
              <a:t>Products or Prototypes</a:t>
            </a:r>
          </a:p>
          <a:p>
            <a:pPr algn="ctr">
              <a:buNone/>
            </a:pPr>
            <a:r>
              <a:rPr lang="en-US" i="1" dirty="0">
                <a:ln w="1905"/>
                <a:solidFill>
                  <a:schemeClr val="bg1"/>
                </a:solidFill>
                <a:effectLst>
                  <a:innerShdw blurRad="69850" dist="43180" dir="5400000">
                    <a:srgbClr val="000000">
                      <a:alpha val="65000"/>
                    </a:srgbClr>
                  </a:innerShdw>
                </a:effectLst>
                <a:cs typeface="Apple Casual"/>
              </a:rPr>
              <a:t>What you learned through your project</a:t>
            </a:r>
          </a:p>
          <a:p>
            <a:pPr algn="ctr">
              <a:buNone/>
            </a:pPr>
            <a:endParaRPr lang="en-US" i="1" dirty="0">
              <a:ln w="1905"/>
              <a:solidFill>
                <a:schemeClr val="bg1"/>
              </a:solidFill>
              <a:effectLst>
                <a:innerShdw blurRad="69850" dist="43180" dir="5400000">
                  <a:srgbClr val="000000">
                    <a:alpha val="65000"/>
                  </a:srgbClr>
                </a:innerShdw>
              </a:effectLst>
              <a:cs typeface="Apple Casual"/>
            </a:endParaRPr>
          </a:p>
          <a:p>
            <a:endParaRPr lang="en-US" dirty="0">
              <a:solidFill>
                <a:schemeClr val="bg1"/>
              </a:solidFill>
            </a:endParaRPr>
          </a:p>
          <a:p>
            <a:pPr algn="ctr">
              <a:buNone/>
            </a:pPr>
            <a:endParaRPr lang="en-US" sz="4000" b="1" i="1" dirty="0">
              <a:ln w="1905"/>
              <a:solidFill>
                <a:schemeClr val="bg1"/>
              </a:solidFill>
              <a:effectLst>
                <a:innerShdw blurRad="69850" dist="43180" dir="5400000">
                  <a:srgbClr val="000000">
                    <a:alpha val="65000"/>
                  </a:srgbClr>
                </a:innerShdw>
              </a:effectLst>
              <a:cs typeface="Apple Casual"/>
            </a:endParaRPr>
          </a:p>
          <a:p>
            <a:pPr algn="ctr">
              <a:buNone/>
            </a:pPr>
            <a:endParaRPr lang="en-US" sz="4000" b="1" i="1" dirty="0">
              <a:ln w="1905"/>
              <a:solidFill>
                <a:schemeClr val="bg1"/>
              </a:solidFill>
              <a:effectLst>
                <a:innerShdw blurRad="69850" dist="43180" dir="5400000">
                  <a:srgbClr val="000000">
                    <a:alpha val="65000"/>
                  </a:srgbClr>
                </a:innerShdw>
              </a:effectLst>
              <a:cs typeface="Apple Casual"/>
            </a:endParaRPr>
          </a:p>
        </p:txBody>
      </p:sp>
    </p:spTree>
    <p:extLst>
      <p:ext uri="{BB962C8B-B14F-4D97-AF65-F5344CB8AC3E}">
        <p14:creationId xmlns:p14="http://schemas.microsoft.com/office/powerpoint/2010/main" val="22060610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angle 10"/>
          <p:cNvSpPr/>
          <p:nvPr/>
        </p:nvSpPr>
        <p:spPr>
          <a:xfrm>
            <a:off x="0" y="294084"/>
            <a:ext cx="12304059" cy="7933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 name="Rectangle 1"/>
          <p:cNvSpPr/>
          <p:nvPr/>
        </p:nvSpPr>
        <p:spPr>
          <a:xfrm>
            <a:off x="301752" y="289696"/>
            <a:ext cx="11539728" cy="769441"/>
          </a:xfrm>
          <a:prstGeom prst="rect">
            <a:avLst/>
          </a:prstGeom>
          <a:noFill/>
        </p:spPr>
        <p:txBody>
          <a:bodyPr wrap="square" lIns="91440" tIns="45720" rIns="91440" bIns="45720">
            <a:spAutoFit/>
          </a:bodyPr>
          <a:lstStyle/>
          <a:p>
            <a:pPr algn="ctr"/>
            <a:r>
              <a:rPr lang="en-US" sz="4400" b="1" cap="none" spc="0" dirty="0">
                <a:ln w="0"/>
                <a:solidFill>
                  <a:srgbClr val="002060"/>
                </a:solidFill>
                <a:effectLst>
                  <a:outerShdw blurRad="38100" dist="19050" dir="2700000" algn="tl" rotWithShape="0">
                    <a:schemeClr val="dk1">
                      <a:alpha val="40000"/>
                    </a:schemeClr>
                  </a:outerShdw>
                </a:effectLst>
                <a:latin typeface="Century Gothic" panose="020B0502020202020204" pitchFamily="34" charset="0"/>
              </a:rPr>
              <a:t>Questions?</a:t>
            </a:r>
          </a:p>
        </p:txBody>
      </p:sp>
      <p:cxnSp>
        <p:nvCxnSpPr>
          <p:cNvPr id="7" name="Straight Arrow Connector 6"/>
          <p:cNvCxnSpPr/>
          <p:nvPr/>
        </p:nvCxnSpPr>
        <p:spPr>
          <a:xfrm>
            <a:off x="833717" y="4123695"/>
            <a:ext cx="349388" cy="1"/>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847164" y="6054141"/>
            <a:ext cx="349388" cy="1"/>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EAB36BEA-753D-4399-97A9-4CB6956EF452}"/>
              </a:ext>
            </a:extLst>
          </p:cNvPr>
          <p:cNvSpPr txBox="1">
            <a:spLocks/>
          </p:cNvSpPr>
          <p:nvPr/>
        </p:nvSpPr>
        <p:spPr>
          <a:xfrm>
            <a:off x="746580" y="3260115"/>
            <a:ext cx="10511119" cy="65844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olidFill>
                  <a:schemeClr val="bg1"/>
                </a:solidFill>
              </a:rPr>
              <a:t>If you have any questions, please don’t hesitate to reach out!</a:t>
            </a:r>
            <a:endParaRPr lang="en-US" i="1" dirty="0">
              <a:ln w="1905"/>
              <a:solidFill>
                <a:schemeClr val="bg1"/>
              </a:solidFill>
              <a:effectLst>
                <a:innerShdw blurRad="69850" dist="43180" dir="5400000">
                  <a:srgbClr val="000000">
                    <a:alpha val="65000"/>
                  </a:srgbClr>
                </a:innerShdw>
              </a:effectLst>
              <a:cs typeface="Apple Casual"/>
            </a:endParaRPr>
          </a:p>
          <a:p>
            <a:pPr algn="ctr"/>
            <a:endParaRPr lang="en-US" dirty="0">
              <a:solidFill>
                <a:schemeClr val="bg1"/>
              </a:solidFill>
            </a:endParaRPr>
          </a:p>
          <a:p>
            <a:pPr algn="ctr">
              <a:buNone/>
            </a:pPr>
            <a:endParaRPr lang="en-US" sz="4000" b="1" i="1" dirty="0">
              <a:ln w="1905"/>
              <a:solidFill>
                <a:schemeClr val="bg1"/>
              </a:solidFill>
              <a:effectLst>
                <a:innerShdw blurRad="69850" dist="43180" dir="5400000">
                  <a:srgbClr val="000000">
                    <a:alpha val="65000"/>
                  </a:srgbClr>
                </a:innerShdw>
              </a:effectLst>
              <a:cs typeface="Apple Casual"/>
            </a:endParaRPr>
          </a:p>
          <a:p>
            <a:pPr algn="ctr">
              <a:buNone/>
            </a:pPr>
            <a:endParaRPr lang="en-US" sz="4000" b="1" i="1" dirty="0">
              <a:ln w="1905"/>
              <a:solidFill>
                <a:schemeClr val="bg1"/>
              </a:solidFill>
              <a:effectLst>
                <a:innerShdw blurRad="69850" dist="43180" dir="5400000">
                  <a:srgbClr val="000000">
                    <a:alpha val="65000"/>
                  </a:srgbClr>
                </a:innerShdw>
              </a:effectLst>
              <a:cs typeface="Apple Casual"/>
            </a:endParaRPr>
          </a:p>
        </p:txBody>
      </p:sp>
    </p:spTree>
    <p:extLst>
      <p:ext uri="{BB962C8B-B14F-4D97-AF65-F5344CB8AC3E}">
        <p14:creationId xmlns:p14="http://schemas.microsoft.com/office/powerpoint/2010/main" val="1425589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angle 10"/>
          <p:cNvSpPr/>
          <p:nvPr/>
        </p:nvSpPr>
        <p:spPr>
          <a:xfrm>
            <a:off x="0" y="294084"/>
            <a:ext cx="12304059" cy="7933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 name="Rectangle 1"/>
          <p:cNvSpPr/>
          <p:nvPr/>
        </p:nvSpPr>
        <p:spPr>
          <a:xfrm>
            <a:off x="301752" y="289696"/>
            <a:ext cx="10513457" cy="769441"/>
          </a:xfrm>
          <a:prstGeom prst="rect">
            <a:avLst/>
          </a:prstGeom>
          <a:noFill/>
        </p:spPr>
        <p:txBody>
          <a:bodyPr wrap="square" lIns="91440" tIns="45720" rIns="91440" bIns="45720">
            <a:spAutoFit/>
          </a:bodyPr>
          <a:lstStyle/>
          <a:p>
            <a:r>
              <a:rPr lang="en-US" sz="4400" b="1" dirty="0">
                <a:ln w="0"/>
                <a:solidFill>
                  <a:srgbClr val="002060"/>
                </a:solidFill>
                <a:effectLst>
                  <a:outerShdw blurRad="38100" dist="19050" dir="2700000" algn="tl" rotWithShape="0">
                    <a:schemeClr val="dk1">
                      <a:alpha val="40000"/>
                    </a:schemeClr>
                  </a:outerShdw>
                </a:effectLst>
                <a:latin typeface="Century Gothic" panose="020B0502020202020204" pitchFamily="34" charset="0"/>
              </a:rPr>
              <a:t>What’s happening?</a:t>
            </a:r>
            <a:endParaRPr lang="en-US" sz="4400" b="1" cap="none" spc="0" dirty="0">
              <a:ln w="0"/>
              <a:solidFill>
                <a:srgbClr val="002060"/>
              </a:solidFill>
              <a:effectLst>
                <a:outerShdw blurRad="38100" dist="19050" dir="2700000" algn="tl" rotWithShape="0">
                  <a:schemeClr val="dk1">
                    <a:alpha val="40000"/>
                  </a:schemeClr>
                </a:outerShdw>
              </a:effectLst>
              <a:latin typeface="Century Gothic" panose="020B0502020202020204" pitchFamily="34" charset="0"/>
            </a:endParaRPr>
          </a:p>
        </p:txBody>
      </p:sp>
      <p:cxnSp>
        <p:nvCxnSpPr>
          <p:cNvPr id="7" name="Straight Arrow Connector 6"/>
          <p:cNvCxnSpPr/>
          <p:nvPr/>
        </p:nvCxnSpPr>
        <p:spPr>
          <a:xfrm>
            <a:off x="833717" y="4123695"/>
            <a:ext cx="349388" cy="1"/>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847164" y="6054141"/>
            <a:ext cx="349388" cy="1"/>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EAB36BEA-753D-4399-97A9-4CB6956EF452}"/>
              </a:ext>
            </a:extLst>
          </p:cNvPr>
          <p:cNvSpPr txBox="1">
            <a:spLocks/>
          </p:cNvSpPr>
          <p:nvPr/>
        </p:nvSpPr>
        <p:spPr>
          <a:xfrm>
            <a:off x="700860" y="1975112"/>
            <a:ext cx="10511119" cy="51008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None/>
            </a:pPr>
            <a:r>
              <a:rPr lang="en-US" b="1" i="1" dirty="0">
                <a:ln w="1905"/>
                <a:solidFill>
                  <a:schemeClr val="bg1"/>
                </a:solidFill>
                <a:effectLst>
                  <a:innerShdw blurRad="69850" dist="43180" dir="5400000">
                    <a:srgbClr val="000000">
                      <a:alpha val="65000"/>
                    </a:srgbClr>
                  </a:innerShdw>
                </a:effectLst>
                <a:cs typeface="Apple Casual"/>
              </a:rPr>
              <a:t>The school year will end on June 12</a:t>
            </a:r>
            <a:r>
              <a:rPr lang="en-US" b="1" i="1" baseline="30000" dirty="0">
                <a:ln w="1905"/>
                <a:solidFill>
                  <a:schemeClr val="bg1"/>
                </a:solidFill>
                <a:effectLst>
                  <a:innerShdw blurRad="69850" dist="43180" dir="5400000">
                    <a:srgbClr val="000000">
                      <a:alpha val="65000"/>
                    </a:srgbClr>
                  </a:innerShdw>
                </a:effectLst>
                <a:cs typeface="Apple Casual"/>
              </a:rPr>
              <a:t>th</a:t>
            </a:r>
            <a:r>
              <a:rPr lang="en-US" b="1" i="1" dirty="0">
                <a:ln w="1905"/>
                <a:solidFill>
                  <a:schemeClr val="bg1"/>
                </a:solidFill>
                <a:effectLst>
                  <a:innerShdw blurRad="69850" dist="43180" dir="5400000">
                    <a:srgbClr val="000000">
                      <a:alpha val="65000"/>
                    </a:srgbClr>
                  </a:innerShdw>
                </a:effectLst>
                <a:cs typeface="Apple Casual"/>
              </a:rPr>
              <a:t> 2020.</a:t>
            </a:r>
          </a:p>
          <a:p>
            <a:pPr algn="ctr">
              <a:buNone/>
            </a:pPr>
            <a:endParaRPr lang="en-US" b="1" i="1" dirty="0">
              <a:ln w="1905"/>
              <a:solidFill>
                <a:schemeClr val="bg1"/>
              </a:solidFill>
              <a:effectLst>
                <a:innerShdw blurRad="69850" dist="43180" dir="5400000">
                  <a:srgbClr val="000000">
                    <a:alpha val="65000"/>
                  </a:srgbClr>
                </a:innerShdw>
              </a:effectLst>
              <a:cs typeface="Apple Casual"/>
            </a:endParaRPr>
          </a:p>
          <a:p>
            <a:pPr algn="ctr">
              <a:buNone/>
            </a:pPr>
            <a:r>
              <a:rPr lang="en-US" b="1" i="1" dirty="0" smtClean="0">
                <a:ln w="1905"/>
                <a:solidFill>
                  <a:schemeClr val="bg1"/>
                </a:solidFill>
                <a:effectLst>
                  <a:innerShdw blurRad="69850" dist="43180" dir="5400000">
                    <a:srgbClr val="000000">
                      <a:alpha val="65000"/>
                    </a:srgbClr>
                  </a:innerShdw>
                </a:effectLst>
                <a:cs typeface="Apple Casual"/>
              </a:rPr>
              <a:t>This week you </a:t>
            </a:r>
            <a:r>
              <a:rPr lang="en-US" b="1" i="1" dirty="0">
                <a:ln w="1905"/>
                <a:solidFill>
                  <a:schemeClr val="bg1"/>
                </a:solidFill>
                <a:effectLst>
                  <a:innerShdw blurRad="69850" dist="43180" dir="5400000">
                    <a:srgbClr val="000000">
                      <a:alpha val="65000"/>
                    </a:srgbClr>
                  </a:innerShdw>
                </a:effectLst>
                <a:cs typeface="Apple Casual"/>
              </a:rPr>
              <a:t>will prepare a </a:t>
            </a:r>
            <a:r>
              <a:rPr lang="en-US" b="1" i="1" dirty="0" smtClean="0">
                <a:ln w="1905"/>
                <a:solidFill>
                  <a:schemeClr val="bg1"/>
                </a:solidFill>
                <a:effectLst>
                  <a:innerShdw blurRad="69850" dist="43180" dir="5400000">
                    <a:srgbClr val="000000">
                      <a:alpha val="65000"/>
                    </a:srgbClr>
                  </a:innerShdw>
                </a:effectLst>
                <a:cs typeface="Apple Casual"/>
              </a:rPr>
              <a:t>showcase </a:t>
            </a:r>
            <a:r>
              <a:rPr lang="en-US" b="1" i="1" dirty="0">
                <a:ln w="1905"/>
                <a:solidFill>
                  <a:schemeClr val="bg1"/>
                </a:solidFill>
                <a:effectLst>
                  <a:innerShdw blurRad="69850" dist="43180" dir="5400000">
                    <a:srgbClr val="000000">
                      <a:alpha val="65000"/>
                    </a:srgbClr>
                  </a:innerShdw>
                </a:effectLst>
                <a:cs typeface="Apple Casual"/>
              </a:rPr>
              <a:t>of your </a:t>
            </a:r>
            <a:r>
              <a:rPr lang="en-US" b="1" i="1" dirty="0" smtClean="0">
                <a:ln w="1905"/>
                <a:solidFill>
                  <a:schemeClr val="bg1"/>
                </a:solidFill>
                <a:effectLst>
                  <a:innerShdw blurRad="69850" dist="43180" dir="5400000">
                    <a:srgbClr val="000000">
                      <a:alpha val="65000"/>
                    </a:srgbClr>
                  </a:innerShdw>
                </a:effectLst>
                <a:cs typeface="Apple Casual"/>
              </a:rPr>
              <a:t>work. </a:t>
            </a:r>
          </a:p>
          <a:p>
            <a:pPr algn="ctr">
              <a:buNone/>
            </a:pPr>
            <a:r>
              <a:rPr lang="en-US" b="1" i="1" dirty="0" smtClean="0">
                <a:ln w="1905"/>
                <a:solidFill>
                  <a:schemeClr val="bg1"/>
                </a:solidFill>
                <a:effectLst>
                  <a:innerShdw blurRad="69850" dist="43180" dir="5400000">
                    <a:srgbClr val="000000">
                      <a:alpha val="65000"/>
                    </a:srgbClr>
                  </a:innerShdw>
                </a:effectLst>
                <a:cs typeface="Apple Casual"/>
              </a:rPr>
              <a:t>Your </a:t>
            </a:r>
            <a:r>
              <a:rPr lang="en-US" b="1" i="1" dirty="0">
                <a:ln w="1905"/>
                <a:solidFill>
                  <a:schemeClr val="bg1"/>
                </a:solidFill>
                <a:effectLst>
                  <a:innerShdw blurRad="69850" dist="43180" dir="5400000">
                    <a:srgbClr val="000000">
                      <a:alpha val="65000"/>
                    </a:srgbClr>
                  </a:innerShdw>
                </a:effectLst>
                <a:cs typeface="Apple Casual"/>
              </a:rPr>
              <a:t>showcase will be due June </a:t>
            </a:r>
            <a:r>
              <a:rPr lang="en-US" b="1" i="1" dirty="0" smtClean="0">
                <a:ln w="1905"/>
                <a:solidFill>
                  <a:schemeClr val="bg1"/>
                </a:solidFill>
                <a:effectLst>
                  <a:innerShdw blurRad="69850" dist="43180" dir="5400000">
                    <a:srgbClr val="000000">
                      <a:alpha val="65000"/>
                    </a:srgbClr>
                  </a:innerShdw>
                </a:effectLst>
                <a:cs typeface="Apple Casual"/>
              </a:rPr>
              <a:t>7</a:t>
            </a:r>
            <a:r>
              <a:rPr lang="en-US" b="1" i="1" baseline="30000" dirty="0" smtClean="0">
                <a:ln w="1905"/>
                <a:solidFill>
                  <a:schemeClr val="bg1"/>
                </a:solidFill>
                <a:effectLst>
                  <a:innerShdw blurRad="69850" dist="43180" dir="5400000">
                    <a:srgbClr val="000000">
                      <a:alpha val="65000"/>
                    </a:srgbClr>
                  </a:innerShdw>
                </a:effectLst>
                <a:cs typeface="Apple Casual"/>
              </a:rPr>
              <a:t>th</a:t>
            </a:r>
            <a:r>
              <a:rPr lang="en-US" b="1" i="1" dirty="0">
                <a:ln w="1905"/>
                <a:solidFill>
                  <a:schemeClr val="bg1"/>
                </a:solidFill>
                <a:effectLst>
                  <a:innerShdw blurRad="69850" dist="43180" dir="5400000">
                    <a:srgbClr val="000000">
                      <a:alpha val="65000"/>
                    </a:srgbClr>
                  </a:innerShdw>
                </a:effectLst>
                <a:cs typeface="Apple Casual"/>
              </a:rPr>
              <a:t>.</a:t>
            </a:r>
          </a:p>
          <a:p>
            <a:pPr algn="ctr">
              <a:buNone/>
            </a:pPr>
            <a:endParaRPr lang="en-US" b="1" i="1" dirty="0">
              <a:ln w="1905"/>
              <a:solidFill>
                <a:schemeClr val="bg1"/>
              </a:solidFill>
              <a:effectLst>
                <a:innerShdw blurRad="69850" dist="43180" dir="5400000">
                  <a:srgbClr val="000000">
                    <a:alpha val="65000"/>
                  </a:srgbClr>
                </a:innerShdw>
              </a:effectLst>
              <a:cs typeface="Apple Casual"/>
            </a:endParaRPr>
          </a:p>
          <a:p>
            <a:pPr algn="ctr">
              <a:buNone/>
            </a:pPr>
            <a:r>
              <a:rPr lang="en-US" b="1" i="1" dirty="0">
                <a:ln w="1905"/>
                <a:solidFill>
                  <a:schemeClr val="bg1"/>
                </a:solidFill>
                <a:effectLst>
                  <a:innerShdw blurRad="69850" dist="43180" dir="5400000">
                    <a:srgbClr val="000000">
                      <a:alpha val="65000"/>
                    </a:srgbClr>
                  </a:innerShdw>
                </a:effectLst>
                <a:cs typeface="Apple Casual"/>
              </a:rPr>
              <a:t>From June </a:t>
            </a:r>
            <a:r>
              <a:rPr lang="en-US" b="1" i="1" dirty="0" smtClean="0">
                <a:ln w="1905"/>
                <a:solidFill>
                  <a:schemeClr val="bg1"/>
                </a:solidFill>
                <a:effectLst>
                  <a:innerShdw blurRad="69850" dist="43180" dir="5400000">
                    <a:srgbClr val="000000">
                      <a:alpha val="65000"/>
                    </a:srgbClr>
                  </a:innerShdw>
                </a:effectLst>
                <a:cs typeface="Apple Casual"/>
              </a:rPr>
              <a:t>8</a:t>
            </a:r>
            <a:r>
              <a:rPr lang="en-US" b="1" i="1" baseline="30000" dirty="0" smtClean="0">
                <a:ln w="1905"/>
                <a:solidFill>
                  <a:schemeClr val="bg1"/>
                </a:solidFill>
                <a:effectLst>
                  <a:innerShdw blurRad="69850" dist="43180" dir="5400000">
                    <a:srgbClr val="000000">
                      <a:alpha val="65000"/>
                    </a:srgbClr>
                  </a:innerShdw>
                </a:effectLst>
                <a:cs typeface="Apple Casual"/>
              </a:rPr>
              <a:t>th</a:t>
            </a:r>
            <a:r>
              <a:rPr lang="en-US" b="1" i="1" dirty="0" smtClean="0">
                <a:ln w="1905"/>
                <a:solidFill>
                  <a:schemeClr val="bg1"/>
                </a:solidFill>
                <a:effectLst>
                  <a:innerShdw blurRad="69850" dist="43180" dir="5400000">
                    <a:srgbClr val="000000">
                      <a:alpha val="65000"/>
                    </a:srgbClr>
                  </a:innerShdw>
                </a:effectLst>
                <a:cs typeface="Apple Casual"/>
              </a:rPr>
              <a:t> </a:t>
            </a:r>
            <a:r>
              <a:rPr lang="en-US" b="1" i="1" dirty="0">
                <a:ln w="1905"/>
                <a:solidFill>
                  <a:schemeClr val="bg1"/>
                </a:solidFill>
                <a:effectLst>
                  <a:innerShdw blurRad="69850" dist="43180" dir="5400000">
                    <a:srgbClr val="000000">
                      <a:alpha val="65000"/>
                    </a:srgbClr>
                  </a:innerShdw>
                </a:effectLst>
                <a:cs typeface="Apple Casual"/>
              </a:rPr>
              <a:t>to 12</a:t>
            </a:r>
            <a:r>
              <a:rPr lang="en-US" b="1" i="1" baseline="30000" dirty="0">
                <a:ln w="1905"/>
                <a:solidFill>
                  <a:schemeClr val="bg1"/>
                </a:solidFill>
                <a:effectLst>
                  <a:innerShdw blurRad="69850" dist="43180" dir="5400000">
                    <a:srgbClr val="000000">
                      <a:alpha val="65000"/>
                    </a:srgbClr>
                  </a:innerShdw>
                </a:effectLst>
                <a:cs typeface="Apple Casual"/>
              </a:rPr>
              <a:t>th</a:t>
            </a:r>
            <a:r>
              <a:rPr lang="en-US" b="1" i="1" dirty="0">
                <a:ln w="1905"/>
                <a:solidFill>
                  <a:schemeClr val="bg1"/>
                </a:solidFill>
                <a:effectLst>
                  <a:innerShdw blurRad="69850" dist="43180" dir="5400000">
                    <a:srgbClr val="000000">
                      <a:alpha val="65000"/>
                    </a:srgbClr>
                  </a:innerShdw>
                </a:effectLst>
                <a:cs typeface="Apple Casual"/>
              </a:rPr>
              <a:t> we will complete reflection </a:t>
            </a:r>
            <a:r>
              <a:rPr lang="en-US" b="1" i="1" dirty="0" smtClean="0">
                <a:ln w="1905"/>
                <a:solidFill>
                  <a:schemeClr val="bg1"/>
                </a:solidFill>
                <a:effectLst>
                  <a:innerShdw blurRad="69850" dist="43180" dir="5400000">
                    <a:srgbClr val="000000">
                      <a:alpha val="65000"/>
                    </a:srgbClr>
                  </a:innerShdw>
                </a:effectLst>
                <a:cs typeface="Apple Casual"/>
              </a:rPr>
              <a:t>activities. </a:t>
            </a:r>
          </a:p>
          <a:p>
            <a:pPr algn="ctr">
              <a:buNone/>
            </a:pPr>
            <a:endParaRPr lang="en-US" b="1" i="1" dirty="0">
              <a:ln w="1905"/>
              <a:solidFill>
                <a:schemeClr val="bg1"/>
              </a:solidFill>
              <a:effectLst>
                <a:innerShdw blurRad="69850" dist="43180" dir="5400000">
                  <a:srgbClr val="000000">
                    <a:alpha val="65000"/>
                  </a:srgbClr>
                </a:innerShdw>
              </a:effectLst>
              <a:cs typeface="Apple Casual"/>
            </a:endParaRPr>
          </a:p>
          <a:p>
            <a:pPr algn="ctr">
              <a:buNone/>
            </a:pPr>
            <a:endParaRPr lang="en-US" b="1" i="1" dirty="0">
              <a:ln w="1905"/>
              <a:solidFill>
                <a:schemeClr val="bg1"/>
              </a:solidFill>
              <a:effectLst>
                <a:innerShdw blurRad="69850" dist="43180" dir="5400000">
                  <a:srgbClr val="000000">
                    <a:alpha val="65000"/>
                  </a:srgbClr>
                </a:innerShdw>
              </a:effectLst>
              <a:cs typeface="Apple Casual"/>
            </a:endParaRPr>
          </a:p>
          <a:p>
            <a:pPr algn="ctr">
              <a:buNone/>
            </a:pPr>
            <a:endParaRPr lang="en-US" b="1" i="1" dirty="0">
              <a:ln w="1905"/>
              <a:solidFill>
                <a:schemeClr val="bg1"/>
              </a:solidFill>
              <a:effectLst>
                <a:innerShdw blurRad="69850" dist="43180" dir="5400000">
                  <a:srgbClr val="000000">
                    <a:alpha val="65000"/>
                  </a:srgbClr>
                </a:innerShdw>
              </a:effectLst>
              <a:cs typeface="Apple Casual"/>
            </a:endParaRPr>
          </a:p>
          <a:p>
            <a:pPr algn="ctr">
              <a:buNone/>
            </a:pPr>
            <a:endParaRPr lang="en-US" b="1" i="1" dirty="0">
              <a:ln w="1905"/>
              <a:solidFill>
                <a:schemeClr val="bg1"/>
              </a:solidFill>
              <a:effectLst>
                <a:innerShdw blurRad="69850" dist="43180" dir="5400000">
                  <a:srgbClr val="000000">
                    <a:alpha val="65000"/>
                  </a:srgbClr>
                </a:innerShdw>
              </a:effectLst>
              <a:cs typeface="Apple Casual"/>
            </a:endParaRPr>
          </a:p>
        </p:txBody>
      </p:sp>
    </p:spTree>
    <p:extLst>
      <p:ext uri="{BB962C8B-B14F-4D97-AF65-F5344CB8AC3E}">
        <p14:creationId xmlns:p14="http://schemas.microsoft.com/office/powerpoint/2010/main" val="4058908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angle 10"/>
          <p:cNvSpPr/>
          <p:nvPr/>
        </p:nvSpPr>
        <p:spPr>
          <a:xfrm>
            <a:off x="0" y="294084"/>
            <a:ext cx="12304059" cy="7933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 name="Rectangle 1"/>
          <p:cNvSpPr/>
          <p:nvPr/>
        </p:nvSpPr>
        <p:spPr>
          <a:xfrm>
            <a:off x="301752" y="289696"/>
            <a:ext cx="10513457" cy="769441"/>
          </a:xfrm>
          <a:prstGeom prst="rect">
            <a:avLst/>
          </a:prstGeom>
          <a:noFill/>
        </p:spPr>
        <p:txBody>
          <a:bodyPr wrap="square" lIns="91440" tIns="45720" rIns="91440" bIns="45720">
            <a:spAutoFit/>
          </a:bodyPr>
          <a:lstStyle/>
          <a:p>
            <a:r>
              <a:rPr lang="en-US" sz="4400" b="1" dirty="0">
                <a:ln w="0"/>
                <a:solidFill>
                  <a:srgbClr val="002060"/>
                </a:solidFill>
                <a:effectLst>
                  <a:outerShdw blurRad="38100" dist="19050" dir="2700000" algn="tl" rotWithShape="0">
                    <a:schemeClr val="dk1">
                      <a:alpha val="40000"/>
                    </a:schemeClr>
                  </a:outerShdw>
                </a:effectLst>
                <a:latin typeface="Century Gothic" panose="020B0502020202020204" pitchFamily="34" charset="0"/>
              </a:rPr>
              <a:t>Showcase Project</a:t>
            </a:r>
            <a:endParaRPr lang="en-US" sz="4400" b="1" cap="none" spc="0" dirty="0">
              <a:ln w="0"/>
              <a:solidFill>
                <a:srgbClr val="002060"/>
              </a:solidFill>
              <a:effectLst>
                <a:outerShdw blurRad="38100" dist="19050" dir="2700000" algn="tl" rotWithShape="0">
                  <a:schemeClr val="dk1">
                    <a:alpha val="40000"/>
                  </a:schemeClr>
                </a:outerShdw>
              </a:effectLst>
              <a:latin typeface="Century Gothic" panose="020B0502020202020204" pitchFamily="34" charset="0"/>
            </a:endParaRPr>
          </a:p>
        </p:txBody>
      </p:sp>
      <p:cxnSp>
        <p:nvCxnSpPr>
          <p:cNvPr id="7" name="Straight Arrow Connector 6"/>
          <p:cNvCxnSpPr/>
          <p:nvPr/>
        </p:nvCxnSpPr>
        <p:spPr>
          <a:xfrm>
            <a:off x="833717" y="4123695"/>
            <a:ext cx="349388" cy="1"/>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847164" y="6054141"/>
            <a:ext cx="349388" cy="1"/>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EAB36BEA-753D-4399-97A9-4CB6956EF452}"/>
              </a:ext>
            </a:extLst>
          </p:cNvPr>
          <p:cNvSpPr txBox="1">
            <a:spLocks/>
          </p:cNvSpPr>
          <p:nvPr/>
        </p:nvSpPr>
        <p:spPr>
          <a:xfrm>
            <a:off x="755724" y="2072879"/>
            <a:ext cx="10511119" cy="349152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None/>
            </a:pPr>
            <a:r>
              <a:rPr lang="en-US" b="1" i="1" dirty="0">
                <a:ln w="1905"/>
                <a:solidFill>
                  <a:schemeClr val="bg1"/>
                </a:solidFill>
                <a:effectLst>
                  <a:innerShdw blurRad="69850" dist="43180" dir="5400000">
                    <a:srgbClr val="000000">
                      <a:alpha val="65000"/>
                    </a:srgbClr>
                  </a:innerShdw>
                </a:effectLst>
                <a:cs typeface="Apple Casual"/>
              </a:rPr>
              <a:t>Usually our Showcase Project would involve an event where you physically showcase your work to the public and your fellow students and teachers. Unfortunately due to the current school </a:t>
            </a:r>
            <a:r>
              <a:rPr lang="en-US" b="1" i="1" dirty="0" smtClean="0">
                <a:ln w="1905"/>
                <a:solidFill>
                  <a:schemeClr val="bg1"/>
                </a:solidFill>
                <a:effectLst>
                  <a:innerShdw blurRad="69850" dist="43180" dir="5400000">
                    <a:srgbClr val="000000">
                      <a:alpha val="65000"/>
                    </a:srgbClr>
                  </a:innerShdw>
                </a:effectLst>
                <a:cs typeface="Apple Casual"/>
              </a:rPr>
              <a:t>closures, </a:t>
            </a:r>
            <a:r>
              <a:rPr lang="en-US" b="1" i="1" dirty="0">
                <a:ln w="1905"/>
                <a:solidFill>
                  <a:schemeClr val="bg1"/>
                </a:solidFill>
                <a:effectLst>
                  <a:innerShdw blurRad="69850" dist="43180" dir="5400000">
                    <a:srgbClr val="000000">
                      <a:alpha val="65000"/>
                    </a:srgbClr>
                  </a:innerShdw>
                </a:effectLst>
                <a:cs typeface="Apple Casual"/>
              </a:rPr>
              <a:t>this is not possible.</a:t>
            </a:r>
          </a:p>
          <a:p>
            <a:pPr algn="ctr">
              <a:buNone/>
            </a:pPr>
            <a:endParaRPr lang="en-US" b="1" i="1" dirty="0">
              <a:ln w="1905"/>
              <a:solidFill>
                <a:schemeClr val="bg1"/>
              </a:solidFill>
              <a:effectLst>
                <a:innerShdw blurRad="69850" dist="43180" dir="5400000">
                  <a:srgbClr val="000000">
                    <a:alpha val="65000"/>
                  </a:srgbClr>
                </a:innerShdw>
              </a:effectLst>
              <a:cs typeface="Apple Casual"/>
            </a:endParaRPr>
          </a:p>
          <a:p>
            <a:pPr algn="ctr">
              <a:buNone/>
            </a:pPr>
            <a:r>
              <a:rPr lang="en-US" b="1" i="1" dirty="0">
                <a:ln w="1905"/>
                <a:solidFill>
                  <a:schemeClr val="bg1"/>
                </a:solidFill>
                <a:effectLst>
                  <a:innerShdw blurRad="69850" dist="43180" dir="5400000">
                    <a:srgbClr val="000000">
                      <a:alpha val="65000"/>
                    </a:srgbClr>
                  </a:innerShdw>
                </a:effectLst>
                <a:cs typeface="Apple Casual"/>
              </a:rPr>
              <a:t>This year we will focus on a Showcase Project where you may choose from a variety of format to showcase your work!</a:t>
            </a:r>
          </a:p>
          <a:p>
            <a:pPr algn="ctr">
              <a:buNone/>
            </a:pPr>
            <a:endParaRPr lang="en-US" b="1" i="1" dirty="0">
              <a:ln w="1905"/>
              <a:solidFill>
                <a:schemeClr val="bg1"/>
              </a:solidFill>
              <a:effectLst>
                <a:innerShdw blurRad="69850" dist="43180" dir="5400000">
                  <a:srgbClr val="000000">
                    <a:alpha val="65000"/>
                  </a:srgbClr>
                </a:innerShdw>
              </a:effectLst>
              <a:cs typeface="Apple Casual"/>
            </a:endParaRPr>
          </a:p>
          <a:p>
            <a:pPr algn="ctr">
              <a:buNone/>
            </a:pPr>
            <a:endParaRPr lang="en-US" b="1" i="1" dirty="0">
              <a:ln w="1905"/>
              <a:solidFill>
                <a:schemeClr val="bg1"/>
              </a:solidFill>
              <a:effectLst>
                <a:innerShdw blurRad="69850" dist="43180" dir="5400000">
                  <a:srgbClr val="000000">
                    <a:alpha val="65000"/>
                  </a:srgbClr>
                </a:innerShdw>
              </a:effectLst>
              <a:cs typeface="Apple Casual"/>
            </a:endParaRPr>
          </a:p>
          <a:p>
            <a:pPr algn="ctr">
              <a:buNone/>
            </a:pPr>
            <a:endParaRPr lang="en-US" b="1" i="1" dirty="0">
              <a:ln w="1905"/>
              <a:solidFill>
                <a:schemeClr val="bg1"/>
              </a:solidFill>
              <a:effectLst>
                <a:innerShdw blurRad="69850" dist="43180" dir="5400000">
                  <a:srgbClr val="000000">
                    <a:alpha val="65000"/>
                  </a:srgbClr>
                </a:innerShdw>
              </a:effectLst>
              <a:cs typeface="Apple Casual"/>
            </a:endParaRPr>
          </a:p>
          <a:p>
            <a:pPr algn="ctr">
              <a:buNone/>
            </a:pPr>
            <a:endParaRPr lang="en-US" b="1" i="1" dirty="0">
              <a:ln w="1905"/>
              <a:solidFill>
                <a:schemeClr val="bg1"/>
              </a:solidFill>
              <a:effectLst>
                <a:innerShdw blurRad="69850" dist="43180" dir="5400000">
                  <a:srgbClr val="000000">
                    <a:alpha val="65000"/>
                  </a:srgbClr>
                </a:innerShdw>
              </a:effectLst>
              <a:cs typeface="Apple Casual"/>
            </a:endParaRPr>
          </a:p>
        </p:txBody>
      </p:sp>
    </p:spTree>
    <p:extLst>
      <p:ext uri="{BB962C8B-B14F-4D97-AF65-F5344CB8AC3E}">
        <p14:creationId xmlns:p14="http://schemas.microsoft.com/office/powerpoint/2010/main" val="2687190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angle 10"/>
          <p:cNvSpPr/>
          <p:nvPr/>
        </p:nvSpPr>
        <p:spPr>
          <a:xfrm>
            <a:off x="0" y="294084"/>
            <a:ext cx="12304059" cy="7933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 name="Rectangle 1"/>
          <p:cNvSpPr/>
          <p:nvPr/>
        </p:nvSpPr>
        <p:spPr>
          <a:xfrm>
            <a:off x="301752" y="289696"/>
            <a:ext cx="10513457" cy="769441"/>
          </a:xfrm>
          <a:prstGeom prst="rect">
            <a:avLst/>
          </a:prstGeom>
          <a:noFill/>
        </p:spPr>
        <p:txBody>
          <a:bodyPr wrap="square" lIns="91440" tIns="45720" rIns="91440" bIns="45720">
            <a:spAutoFit/>
          </a:bodyPr>
          <a:lstStyle/>
          <a:p>
            <a:r>
              <a:rPr lang="en-US" sz="4400" b="1" dirty="0">
                <a:ln w="0"/>
                <a:solidFill>
                  <a:srgbClr val="002060"/>
                </a:solidFill>
                <a:effectLst>
                  <a:outerShdw blurRad="38100" dist="19050" dir="2700000" algn="tl" rotWithShape="0">
                    <a:schemeClr val="dk1">
                      <a:alpha val="40000"/>
                    </a:schemeClr>
                  </a:outerShdw>
                </a:effectLst>
                <a:latin typeface="Century Gothic" panose="020B0502020202020204" pitchFamily="34" charset="0"/>
              </a:rPr>
              <a:t>Showcase Project</a:t>
            </a:r>
            <a:endParaRPr lang="en-US" sz="4400" b="1" cap="none" spc="0" dirty="0">
              <a:ln w="0"/>
              <a:solidFill>
                <a:srgbClr val="002060"/>
              </a:solidFill>
              <a:effectLst>
                <a:outerShdw blurRad="38100" dist="19050" dir="2700000" algn="tl" rotWithShape="0">
                  <a:schemeClr val="dk1">
                    <a:alpha val="40000"/>
                  </a:schemeClr>
                </a:outerShdw>
              </a:effectLst>
              <a:latin typeface="Century Gothic" panose="020B0502020202020204" pitchFamily="34" charset="0"/>
            </a:endParaRPr>
          </a:p>
        </p:txBody>
      </p:sp>
      <p:cxnSp>
        <p:nvCxnSpPr>
          <p:cNvPr id="7" name="Straight Arrow Connector 6"/>
          <p:cNvCxnSpPr/>
          <p:nvPr/>
        </p:nvCxnSpPr>
        <p:spPr>
          <a:xfrm>
            <a:off x="833717" y="4123695"/>
            <a:ext cx="349388" cy="1"/>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847164" y="6054141"/>
            <a:ext cx="349388" cy="1"/>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EAB36BEA-753D-4399-97A9-4CB6956EF452}"/>
              </a:ext>
            </a:extLst>
          </p:cNvPr>
          <p:cNvSpPr txBox="1">
            <a:spLocks/>
          </p:cNvSpPr>
          <p:nvPr/>
        </p:nvSpPr>
        <p:spPr>
          <a:xfrm>
            <a:off x="682572" y="1280160"/>
            <a:ext cx="10511119" cy="4882896"/>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None/>
            </a:pPr>
            <a:r>
              <a:rPr lang="en-US" sz="4000" b="1" i="1" dirty="0">
                <a:ln w="1905"/>
                <a:solidFill>
                  <a:schemeClr val="bg1"/>
                </a:solidFill>
                <a:effectLst>
                  <a:innerShdw blurRad="69850" dist="43180" dir="5400000">
                    <a:srgbClr val="000000">
                      <a:alpha val="65000"/>
                    </a:srgbClr>
                  </a:innerShdw>
                </a:effectLst>
                <a:cs typeface="Apple Casual"/>
              </a:rPr>
              <a:t>A chance to showcase your work!</a:t>
            </a:r>
          </a:p>
          <a:p>
            <a:pPr algn="ctr">
              <a:buNone/>
            </a:pPr>
            <a:endParaRPr lang="en-US" sz="4000" b="1" i="1" dirty="0">
              <a:ln w="1905"/>
              <a:solidFill>
                <a:schemeClr val="bg1"/>
              </a:solidFill>
              <a:effectLst>
                <a:innerShdw blurRad="69850" dist="43180" dir="5400000">
                  <a:srgbClr val="000000">
                    <a:alpha val="65000"/>
                  </a:srgbClr>
                </a:innerShdw>
              </a:effectLst>
              <a:cs typeface="Apple Casual"/>
            </a:endParaRPr>
          </a:p>
          <a:p>
            <a:pPr algn="ctr">
              <a:buNone/>
            </a:pPr>
            <a:r>
              <a:rPr lang="en-US" sz="4000" b="1" i="1" u="sng" dirty="0">
                <a:ln w="1905"/>
                <a:solidFill>
                  <a:schemeClr val="bg1"/>
                </a:solidFill>
                <a:effectLst>
                  <a:innerShdw blurRad="69850" dist="43180" dir="5400000">
                    <a:srgbClr val="000000">
                      <a:alpha val="65000"/>
                    </a:srgbClr>
                  </a:innerShdw>
                </a:effectLst>
                <a:cs typeface="Apple Casual"/>
              </a:rPr>
              <a:t>Your showcase project must include: </a:t>
            </a:r>
          </a:p>
          <a:p>
            <a:pPr algn="ctr">
              <a:buNone/>
            </a:pPr>
            <a:r>
              <a:rPr lang="en-US" sz="3200" i="1" dirty="0">
                <a:ln w="1905"/>
                <a:solidFill>
                  <a:schemeClr val="bg1"/>
                </a:solidFill>
                <a:effectLst>
                  <a:innerShdw blurRad="69850" dist="43180" dir="5400000">
                    <a:srgbClr val="000000">
                      <a:alpha val="65000"/>
                    </a:srgbClr>
                  </a:innerShdw>
                </a:effectLst>
                <a:cs typeface="Apple Casual"/>
              </a:rPr>
              <a:t>Branding </a:t>
            </a:r>
            <a:endParaRPr lang="en-US" sz="3200" i="1" dirty="0">
              <a:ln w="1905"/>
              <a:solidFill>
                <a:schemeClr val="bg1"/>
              </a:solidFill>
              <a:effectLst>
                <a:innerShdw blurRad="69850" dist="43180" dir="5400000">
                  <a:srgbClr val="000000">
                    <a:alpha val="65000"/>
                  </a:srgbClr>
                </a:innerShdw>
              </a:effectLst>
              <a:cs typeface="Apple Casual"/>
            </a:endParaRPr>
          </a:p>
          <a:p>
            <a:pPr algn="ctr">
              <a:buNone/>
            </a:pPr>
            <a:r>
              <a:rPr lang="en-US" sz="3200" i="1" dirty="0" smtClean="0">
                <a:ln w="1905"/>
                <a:solidFill>
                  <a:schemeClr val="bg1"/>
                </a:solidFill>
                <a:effectLst>
                  <a:innerShdw blurRad="69850" dist="43180" dir="5400000">
                    <a:srgbClr val="000000">
                      <a:alpha val="65000"/>
                    </a:srgbClr>
                  </a:innerShdw>
                </a:effectLst>
                <a:cs typeface="Apple Casual"/>
              </a:rPr>
              <a:t>Value </a:t>
            </a:r>
            <a:r>
              <a:rPr lang="en-US" sz="3200" i="1" dirty="0">
                <a:ln w="1905"/>
                <a:solidFill>
                  <a:schemeClr val="bg1"/>
                </a:solidFill>
                <a:effectLst>
                  <a:innerShdw blurRad="69850" dist="43180" dir="5400000">
                    <a:srgbClr val="000000">
                      <a:alpha val="65000"/>
                    </a:srgbClr>
                  </a:innerShdw>
                </a:effectLst>
                <a:cs typeface="Apple Casual"/>
              </a:rPr>
              <a:t>Proposition </a:t>
            </a:r>
            <a:r>
              <a:rPr lang="en-US" sz="3200" i="1" dirty="0" smtClean="0">
                <a:ln w="1905"/>
                <a:solidFill>
                  <a:schemeClr val="bg1"/>
                </a:solidFill>
                <a:effectLst>
                  <a:innerShdw blurRad="69850" dist="43180" dir="5400000">
                    <a:srgbClr val="000000">
                      <a:alpha val="65000"/>
                    </a:srgbClr>
                  </a:innerShdw>
                </a:effectLst>
                <a:cs typeface="Apple Casual"/>
              </a:rPr>
              <a:t>/ Mission Statement</a:t>
            </a:r>
            <a:endParaRPr lang="en-US" sz="3200" i="1" dirty="0">
              <a:ln w="1905"/>
              <a:solidFill>
                <a:schemeClr val="bg1"/>
              </a:solidFill>
              <a:effectLst>
                <a:innerShdw blurRad="69850" dist="43180" dir="5400000">
                  <a:srgbClr val="000000">
                    <a:alpha val="65000"/>
                  </a:srgbClr>
                </a:innerShdw>
              </a:effectLst>
              <a:cs typeface="Apple Casual"/>
            </a:endParaRPr>
          </a:p>
          <a:p>
            <a:pPr algn="ctr">
              <a:buNone/>
            </a:pPr>
            <a:r>
              <a:rPr lang="en-US" sz="3200" i="1" dirty="0">
                <a:ln w="1905"/>
                <a:solidFill>
                  <a:schemeClr val="bg1"/>
                </a:solidFill>
                <a:effectLst>
                  <a:innerShdw blurRad="69850" dist="43180" dir="5400000">
                    <a:srgbClr val="000000">
                      <a:alpha val="65000"/>
                    </a:srgbClr>
                  </a:innerShdw>
                </a:effectLst>
                <a:cs typeface="Apple Casual"/>
              </a:rPr>
              <a:t>Product or Business Description</a:t>
            </a:r>
          </a:p>
          <a:p>
            <a:pPr algn="ctr">
              <a:buNone/>
            </a:pPr>
            <a:r>
              <a:rPr lang="en-US" sz="3200" i="1" dirty="0">
                <a:ln w="1905"/>
                <a:solidFill>
                  <a:schemeClr val="bg1"/>
                </a:solidFill>
                <a:effectLst>
                  <a:innerShdw blurRad="69850" dist="43180" dir="5400000">
                    <a:srgbClr val="000000">
                      <a:alpha val="65000"/>
                    </a:srgbClr>
                  </a:innerShdw>
                </a:effectLst>
                <a:cs typeface="Apple Casual"/>
              </a:rPr>
              <a:t>Pricing Information (Including your costs)</a:t>
            </a:r>
          </a:p>
          <a:p>
            <a:pPr algn="ctr">
              <a:buNone/>
            </a:pPr>
            <a:r>
              <a:rPr lang="en-US" sz="3200" i="1" dirty="0">
                <a:ln w="1905"/>
                <a:solidFill>
                  <a:schemeClr val="bg1"/>
                </a:solidFill>
                <a:effectLst>
                  <a:innerShdw blurRad="69850" dist="43180" dir="5400000">
                    <a:srgbClr val="000000">
                      <a:alpha val="65000"/>
                    </a:srgbClr>
                  </a:innerShdw>
                </a:effectLst>
                <a:cs typeface="Apple Casual"/>
              </a:rPr>
              <a:t>Products or Prototypes</a:t>
            </a:r>
          </a:p>
          <a:p>
            <a:pPr algn="ctr">
              <a:buNone/>
            </a:pPr>
            <a:r>
              <a:rPr lang="en-US" sz="3200" i="1" dirty="0">
                <a:ln w="1905"/>
                <a:solidFill>
                  <a:schemeClr val="bg1"/>
                </a:solidFill>
                <a:effectLst>
                  <a:innerShdw blurRad="69850" dist="43180" dir="5400000">
                    <a:srgbClr val="000000">
                      <a:alpha val="65000"/>
                    </a:srgbClr>
                  </a:innerShdw>
                </a:effectLst>
                <a:cs typeface="Apple Casual"/>
              </a:rPr>
              <a:t>What you learned through your project</a:t>
            </a:r>
          </a:p>
          <a:p>
            <a:pPr algn="ctr">
              <a:buNone/>
            </a:pPr>
            <a:endParaRPr lang="en-US" sz="4000" b="1" i="1" dirty="0">
              <a:ln w="1905"/>
              <a:solidFill>
                <a:schemeClr val="bg1"/>
              </a:solidFill>
              <a:effectLst>
                <a:innerShdw blurRad="69850" dist="43180" dir="5400000">
                  <a:srgbClr val="000000">
                    <a:alpha val="65000"/>
                  </a:srgbClr>
                </a:innerShdw>
              </a:effectLst>
              <a:cs typeface="Apple Casual"/>
            </a:endParaRPr>
          </a:p>
          <a:p>
            <a:pPr algn="ctr">
              <a:buNone/>
            </a:pPr>
            <a:endParaRPr lang="en-US" sz="4000" b="1" i="1" dirty="0">
              <a:ln w="1905"/>
              <a:solidFill>
                <a:schemeClr val="bg1"/>
              </a:solidFill>
              <a:effectLst>
                <a:innerShdw blurRad="69850" dist="43180" dir="5400000">
                  <a:srgbClr val="000000">
                    <a:alpha val="65000"/>
                  </a:srgbClr>
                </a:innerShdw>
              </a:effectLst>
              <a:cs typeface="Apple Casual"/>
            </a:endParaRPr>
          </a:p>
          <a:p>
            <a:pPr algn="ctr">
              <a:buNone/>
            </a:pPr>
            <a:endParaRPr lang="en-US" sz="4000" b="1" i="1" dirty="0">
              <a:ln w="1905"/>
              <a:solidFill>
                <a:schemeClr val="bg1"/>
              </a:solidFill>
              <a:effectLst>
                <a:innerShdw blurRad="69850" dist="43180" dir="5400000">
                  <a:srgbClr val="000000">
                    <a:alpha val="65000"/>
                  </a:srgbClr>
                </a:innerShdw>
              </a:effectLst>
              <a:cs typeface="Apple Casual"/>
            </a:endParaRPr>
          </a:p>
          <a:p>
            <a:pPr algn="ctr">
              <a:buNone/>
            </a:pPr>
            <a:endParaRPr lang="en-US" sz="4000" b="1" i="1" dirty="0">
              <a:ln w="1905"/>
              <a:solidFill>
                <a:schemeClr val="bg1"/>
              </a:solidFill>
              <a:effectLst>
                <a:innerShdw blurRad="69850" dist="43180" dir="5400000">
                  <a:srgbClr val="000000">
                    <a:alpha val="65000"/>
                  </a:srgbClr>
                </a:innerShdw>
              </a:effectLst>
              <a:cs typeface="Apple Casual"/>
            </a:endParaRPr>
          </a:p>
          <a:p>
            <a:pPr algn="ctr">
              <a:buNone/>
            </a:pPr>
            <a:endParaRPr lang="en-US" sz="4000" b="1" i="1" dirty="0">
              <a:ln w="1905"/>
              <a:solidFill>
                <a:schemeClr val="bg1"/>
              </a:solidFill>
              <a:effectLst>
                <a:innerShdw blurRad="69850" dist="43180" dir="5400000">
                  <a:srgbClr val="000000">
                    <a:alpha val="65000"/>
                  </a:srgbClr>
                </a:innerShdw>
              </a:effectLst>
              <a:cs typeface="Apple Casual"/>
            </a:endParaRPr>
          </a:p>
        </p:txBody>
      </p:sp>
    </p:spTree>
    <p:extLst>
      <p:ext uri="{BB962C8B-B14F-4D97-AF65-F5344CB8AC3E}">
        <p14:creationId xmlns:p14="http://schemas.microsoft.com/office/powerpoint/2010/main" val="2089282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angle 10"/>
          <p:cNvSpPr/>
          <p:nvPr/>
        </p:nvSpPr>
        <p:spPr>
          <a:xfrm>
            <a:off x="0" y="294084"/>
            <a:ext cx="12304059" cy="7933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 name="Rectangle 1"/>
          <p:cNvSpPr/>
          <p:nvPr/>
        </p:nvSpPr>
        <p:spPr>
          <a:xfrm>
            <a:off x="301752" y="289696"/>
            <a:ext cx="10513457" cy="769441"/>
          </a:xfrm>
          <a:prstGeom prst="rect">
            <a:avLst/>
          </a:prstGeom>
          <a:noFill/>
        </p:spPr>
        <p:txBody>
          <a:bodyPr wrap="square" lIns="91440" tIns="45720" rIns="91440" bIns="45720">
            <a:spAutoFit/>
          </a:bodyPr>
          <a:lstStyle/>
          <a:p>
            <a:r>
              <a:rPr lang="en-US" sz="4400" b="1" dirty="0">
                <a:ln w="0"/>
                <a:solidFill>
                  <a:srgbClr val="002060"/>
                </a:solidFill>
                <a:effectLst>
                  <a:outerShdw blurRad="38100" dist="19050" dir="2700000" algn="tl" rotWithShape="0">
                    <a:schemeClr val="dk1">
                      <a:alpha val="40000"/>
                    </a:schemeClr>
                  </a:outerShdw>
                </a:effectLst>
                <a:latin typeface="Century Gothic" panose="020B0502020202020204" pitchFamily="34" charset="0"/>
              </a:rPr>
              <a:t>Branding</a:t>
            </a:r>
            <a:endParaRPr lang="en-US" sz="4400" b="1" cap="none" spc="0" dirty="0">
              <a:ln w="0"/>
              <a:solidFill>
                <a:srgbClr val="002060"/>
              </a:solidFill>
              <a:effectLst>
                <a:outerShdw blurRad="38100" dist="19050" dir="2700000" algn="tl" rotWithShape="0">
                  <a:schemeClr val="dk1">
                    <a:alpha val="40000"/>
                  </a:schemeClr>
                </a:outerShdw>
              </a:effectLst>
              <a:latin typeface="Century Gothic" panose="020B0502020202020204" pitchFamily="34" charset="0"/>
            </a:endParaRPr>
          </a:p>
        </p:txBody>
      </p:sp>
      <p:cxnSp>
        <p:nvCxnSpPr>
          <p:cNvPr id="7" name="Straight Arrow Connector 6"/>
          <p:cNvCxnSpPr/>
          <p:nvPr/>
        </p:nvCxnSpPr>
        <p:spPr>
          <a:xfrm>
            <a:off x="833717" y="4123695"/>
            <a:ext cx="349388" cy="1"/>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847164" y="6054141"/>
            <a:ext cx="349388" cy="1"/>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EAB36BEA-753D-4399-97A9-4CB6956EF452}"/>
              </a:ext>
            </a:extLst>
          </p:cNvPr>
          <p:cNvSpPr txBox="1">
            <a:spLocks/>
          </p:cNvSpPr>
          <p:nvPr/>
        </p:nvSpPr>
        <p:spPr>
          <a:xfrm>
            <a:off x="682572" y="1280160"/>
            <a:ext cx="10511119" cy="4882896"/>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sz="3200" i="1" u="sng" dirty="0">
                <a:ln w="1905"/>
                <a:solidFill>
                  <a:schemeClr val="bg1"/>
                </a:solidFill>
                <a:effectLst>
                  <a:innerShdw blurRad="69850" dist="43180" dir="5400000">
                    <a:srgbClr val="000000">
                      <a:alpha val="65000"/>
                    </a:srgbClr>
                  </a:innerShdw>
                </a:effectLst>
                <a:cs typeface="Apple Casual"/>
              </a:rPr>
              <a:t>This should include:</a:t>
            </a:r>
          </a:p>
          <a:p>
            <a:r>
              <a:rPr lang="en-US" sz="3200" i="1" dirty="0">
                <a:ln w="1905"/>
                <a:solidFill>
                  <a:schemeClr val="bg1"/>
                </a:solidFill>
                <a:effectLst>
                  <a:innerShdw blurRad="69850" dist="43180" dir="5400000">
                    <a:srgbClr val="000000">
                      <a:alpha val="65000"/>
                    </a:srgbClr>
                  </a:innerShdw>
                </a:effectLst>
                <a:cs typeface="Apple Casual"/>
              </a:rPr>
              <a:t>Logos</a:t>
            </a:r>
          </a:p>
          <a:p>
            <a:r>
              <a:rPr lang="en-US" sz="3200" i="1" dirty="0">
                <a:ln w="1905"/>
                <a:solidFill>
                  <a:schemeClr val="bg1"/>
                </a:solidFill>
                <a:effectLst>
                  <a:innerShdw blurRad="69850" dist="43180" dir="5400000">
                    <a:srgbClr val="000000">
                      <a:alpha val="65000"/>
                    </a:srgbClr>
                  </a:innerShdw>
                </a:effectLst>
                <a:cs typeface="Apple Casual"/>
              </a:rPr>
              <a:t>Product Images (App screens)</a:t>
            </a:r>
          </a:p>
          <a:p>
            <a:r>
              <a:rPr lang="en-US" sz="3200" i="1" dirty="0">
                <a:ln w="1905"/>
                <a:solidFill>
                  <a:schemeClr val="bg1"/>
                </a:solidFill>
                <a:effectLst>
                  <a:innerShdw blurRad="69850" dist="43180" dir="5400000">
                    <a:srgbClr val="000000">
                      <a:alpha val="65000"/>
                    </a:srgbClr>
                  </a:innerShdw>
                </a:effectLst>
                <a:cs typeface="Apple Casual"/>
              </a:rPr>
              <a:t>Website Images </a:t>
            </a:r>
          </a:p>
          <a:p>
            <a:r>
              <a:rPr lang="en-US" sz="3200" i="1" dirty="0">
                <a:ln w="1905"/>
                <a:solidFill>
                  <a:schemeClr val="bg1"/>
                </a:solidFill>
                <a:effectLst>
                  <a:innerShdw blurRad="69850" dist="43180" dir="5400000">
                    <a:srgbClr val="000000">
                      <a:alpha val="65000"/>
                    </a:srgbClr>
                  </a:innerShdw>
                </a:effectLst>
                <a:cs typeface="Apple Casual"/>
              </a:rPr>
              <a:t>Marketing materials</a:t>
            </a:r>
          </a:p>
          <a:p>
            <a:pPr lvl="1"/>
            <a:r>
              <a:rPr lang="en-US" sz="2800" i="1" dirty="0">
                <a:ln w="1905"/>
                <a:solidFill>
                  <a:schemeClr val="bg1"/>
                </a:solidFill>
                <a:effectLst>
                  <a:innerShdw blurRad="69850" dist="43180" dir="5400000">
                    <a:srgbClr val="000000">
                      <a:alpha val="65000"/>
                    </a:srgbClr>
                  </a:innerShdw>
                </a:effectLst>
                <a:cs typeface="Apple Casual"/>
              </a:rPr>
              <a:t>Posters</a:t>
            </a:r>
          </a:p>
          <a:p>
            <a:pPr lvl="1"/>
            <a:r>
              <a:rPr lang="en-US" sz="2800" i="1" dirty="0">
                <a:ln w="1905"/>
                <a:solidFill>
                  <a:schemeClr val="bg1"/>
                </a:solidFill>
                <a:effectLst>
                  <a:innerShdw blurRad="69850" dist="43180" dir="5400000">
                    <a:srgbClr val="000000">
                      <a:alpha val="65000"/>
                    </a:srgbClr>
                  </a:innerShdw>
                </a:effectLst>
                <a:cs typeface="Apple Casual"/>
              </a:rPr>
              <a:t>Social Media Ads</a:t>
            </a:r>
          </a:p>
          <a:p>
            <a:pPr lvl="1"/>
            <a:r>
              <a:rPr lang="en-US" sz="2800" i="1" dirty="0">
                <a:ln w="1905"/>
                <a:solidFill>
                  <a:schemeClr val="bg1"/>
                </a:solidFill>
                <a:effectLst>
                  <a:innerShdw blurRad="69850" dist="43180" dir="5400000">
                    <a:srgbClr val="000000">
                      <a:alpha val="65000"/>
                    </a:srgbClr>
                  </a:innerShdw>
                </a:effectLst>
                <a:cs typeface="Apple Casual"/>
              </a:rPr>
              <a:t>Radio Spots</a:t>
            </a:r>
          </a:p>
          <a:p>
            <a:pPr lvl="1"/>
            <a:r>
              <a:rPr lang="en-US" sz="2800" i="1" dirty="0">
                <a:ln w="1905"/>
                <a:solidFill>
                  <a:schemeClr val="bg1"/>
                </a:solidFill>
                <a:effectLst>
                  <a:innerShdw blurRad="69850" dist="43180" dir="5400000">
                    <a:srgbClr val="000000">
                      <a:alpha val="65000"/>
                    </a:srgbClr>
                  </a:innerShdw>
                </a:effectLst>
                <a:cs typeface="Apple Casual"/>
              </a:rPr>
              <a:t>Ticket Designs</a:t>
            </a:r>
          </a:p>
          <a:p>
            <a:pPr lvl="1"/>
            <a:r>
              <a:rPr lang="en-US" sz="2800" i="1" dirty="0">
                <a:ln w="1905"/>
                <a:solidFill>
                  <a:schemeClr val="bg1"/>
                </a:solidFill>
                <a:effectLst>
                  <a:innerShdw blurRad="69850" dist="43180" dir="5400000">
                    <a:srgbClr val="000000">
                      <a:alpha val="65000"/>
                    </a:srgbClr>
                  </a:innerShdw>
                </a:effectLst>
                <a:cs typeface="Apple Casual"/>
              </a:rPr>
              <a:t>Menu Designs</a:t>
            </a:r>
          </a:p>
          <a:p>
            <a:pPr lvl="1"/>
            <a:r>
              <a:rPr lang="en-US" sz="2800" i="1" dirty="0">
                <a:ln w="1905"/>
                <a:solidFill>
                  <a:schemeClr val="bg1"/>
                </a:solidFill>
                <a:effectLst>
                  <a:innerShdw blurRad="69850" dist="43180" dir="5400000">
                    <a:srgbClr val="000000">
                      <a:alpha val="65000"/>
                    </a:srgbClr>
                  </a:innerShdw>
                </a:effectLst>
                <a:cs typeface="Apple Casual"/>
              </a:rPr>
              <a:t>Prototypes</a:t>
            </a:r>
          </a:p>
          <a:p>
            <a:pPr marL="457200" lvl="1" indent="0">
              <a:buNone/>
            </a:pPr>
            <a:endParaRPr lang="en-US" sz="2800" i="1" dirty="0">
              <a:ln w="1905"/>
              <a:solidFill>
                <a:schemeClr val="bg1"/>
              </a:solidFill>
              <a:effectLst>
                <a:innerShdw blurRad="69850" dist="43180" dir="5400000">
                  <a:srgbClr val="000000">
                    <a:alpha val="65000"/>
                  </a:srgbClr>
                </a:innerShdw>
              </a:effectLst>
              <a:cs typeface="Apple Casual"/>
            </a:endParaRPr>
          </a:p>
          <a:p>
            <a:pPr lvl="1"/>
            <a:endParaRPr lang="en-US" sz="2800" i="1" dirty="0">
              <a:ln w="1905"/>
              <a:solidFill>
                <a:schemeClr val="bg1"/>
              </a:solidFill>
              <a:effectLst>
                <a:innerShdw blurRad="69850" dist="43180" dir="5400000">
                  <a:srgbClr val="000000">
                    <a:alpha val="65000"/>
                  </a:srgbClr>
                </a:innerShdw>
              </a:effectLst>
              <a:cs typeface="Apple Casual"/>
            </a:endParaRPr>
          </a:p>
          <a:p>
            <a:pPr algn="ctr">
              <a:buNone/>
            </a:pPr>
            <a:endParaRPr lang="en-US" sz="4000" b="1" i="1" dirty="0">
              <a:ln w="1905"/>
              <a:solidFill>
                <a:schemeClr val="bg1"/>
              </a:solidFill>
              <a:effectLst>
                <a:innerShdw blurRad="69850" dist="43180" dir="5400000">
                  <a:srgbClr val="000000">
                    <a:alpha val="65000"/>
                  </a:srgbClr>
                </a:innerShdw>
              </a:effectLst>
              <a:cs typeface="Apple Casual"/>
            </a:endParaRPr>
          </a:p>
          <a:p>
            <a:pPr algn="ctr">
              <a:buNone/>
            </a:pPr>
            <a:endParaRPr lang="en-US" sz="4000" b="1" i="1" dirty="0">
              <a:ln w="1905"/>
              <a:solidFill>
                <a:schemeClr val="bg1"/>
              </a:solidFill>
              <a:effectLst>
                <a:innerShdw blurRad="69850" dist="43180" dir="5400000">
                  <a:srgbClr val="000000">
                    <a:alpha val="65000"/>
                  </a:srgbClr>
                </a:innerShdw>
              </a:effectLst>
              <a:cs typeface="Apple Casual"/>
            </a:endParaRPr>
          </a:p>
          <a:p>
            <a:pPr algn="ctr">
              <a:buNone/>
            </a:pPr>
            <a:endParaRPr lang="en-US" sz="4000" b="1" i="1" dirty="0">
              <a:ln w="1905"/>
              <a:solidFill>
                <a:schemeClr val="bg1"/>
              </a:solidFill>
              <a:effectLst>
                <a:innerShdw blurRad="69850" dist="43180" dir="5400000">
                  <a:srgbClr val="000000">
                    <a:alpha val="65000"/>
                  </a:srgbClr>
                </a:innerShdw>
              </a:effectLst>
              <a:cs typeface="Apple Casual"/>
            </a:endParaRPr>
          </a:p>
          <a:p>
            <a:pPr algn="ctr">
              <a:buNone/>
            </a:pPr>
            <a:endParaRPr lang="en-US" sz="4000" b="1" i="1" dirty="0">
              <a:ln w="1905"/>
              <a:solidFill>
                <a:schemeClr val="bg1"/>
              </a:solidFill>
              <a:effectLst>
                <a:innerShdw blurRad="69850" dist="43180" dir="5400000">
                  <a:srgbClr val="000000">
                    <a:alpha val="65000"/>
                  </a:srgbClr>
                </a:innerShdw>
              </a:effectLst>
              <a:cs typeface="Apple Casual"/>
            </a:endParaRPr>
          </a:p>
          <a:p>
            <a:pPr algn="ctr">
              <a:buNone/>
            </a:pPr>
            <a:endParaRPr lang="en-US" sz="4000" b="1" i="1" dirty="0">
              <a:ln w="1905"/>
              <a:solidFill>
                <a:schemeClr val="bg1"/>
              </a:solidFill>
              <a:effectLst>
                <a:innerShdw blurRad="69850" dist="43180" dir="5400000">
                  <a:srgbClr val="000000">
                    <a:alpha val="65000"/>
                  </a:srgbClr>
                </a:innerShdw>
              </a:effectLst>
              <a:cs typeface="Apple Casual"/>
            </a:endParaRPr>
          </a:p>
        </p:txBody>
      </p:sp>
    </p:spTree>
    <p:extLst>
      <p:ext uri="{BB962C8B-B14F-4D97-AF65-F5344CB8AC3E}">
        <p14:creationId xmlns:p14="http://schemas.microsoft.com/office/powerpoint/2010/main" val="1148424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angle 10"/>
          <p:cNvSpPr/>
          <p:nvPr/>
        </p:nvSpPr>
        <p:spPr>
          <a:xfrm>
            <a:off x="0" y="294084"/>
            <a:ext cx="12304059" cy="7933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 name="Rectangle 1"/>
          <p:cNvSpPr/>
          <p:nvPr/>
        </p:nvSpPr>
        <p:spPr>
          <a:xfrm>
            <a:off x="301752" y="289696"/>
            <a:ext cx="10513457" cy="769441"/>
          </a:xfrm>
          <a:prstGeom prst="rect">
            <a:avLst/>
          </a:prstGeom>
          <a:noFill/>
        </p:spPr>
        <p:txBody>
          <a:bodyPr wrap="square" lIns="91440" tIns="45720" rIns="91440" bIns="45720">
            <a:spAutoFit/>
          </a:bodyPr>
          <a:lstStyle/>
          <a:p>
            <a:r>
              <a:rPr lang="en-US" sz="4400" b="1" dirty="0">
                <a:ln w="0"/>
                <a:solidFill>
                  <a:srgbClr val="002060"/>
                </a:solidFill>
                <a:effectLst>
                  <a:outerShdw blurRad="38100" dist="19050" dir="2700000" algn="tl" rotWithShape="0">
                    <a:schemeClr val="dk1">
                      <a:alpha val="40000"/>
                    </a:schemeClr>
                  </a:outerShdw>
                </a:effectLst>
                <a:latin typeface="Century Gothic" panose="020B0502020202020204" pitchFamily="34" charset="0"/>
              </a:rPr>
              <a:t>Value Proposition  / Mission Statement</a:t>
            </a:r>
            <a:endParaRPr lang="en-US" sz="4400" b="1" cap="none" spc="0" dirty="0">
              <a:ln w="0"/>
              <a:solidFill>
                <a:srgbClr val="002060"/>
              </a:solidFill>
              <a:effectLst>
                <a:outerShdw blurRad="38100" dist="19050" dir="2700000" algn="tl" rotWithShape="0">
                  <a:schemeClr val="dk1">
                    <a:alpha val="40000"/>
                  </a:schemeClr>
                </a:outerShdw>
              </a:effectLst>
              <a:latin typeface="Century Gothic" panose="020B0502020202020204" pitchFamily="34" charset="0"/>
            </a:endParaRPr>
          </a:p>
        </p:txBody>
      </p:sp>
      <p:cxnSp>
        <p:nvCxnSpPr>
          <p:cNvPr id="7" name="Straight Arrow Connector 6"/>
          <p:cNvCxnSpPr/>
          <p:nvPr/>
        </p:nvCxnSpPr>
        <p:spPr>
          <a:xfrm>
            <a:off x="833717" y="4123695"/>
            <a:ext cx="349388" cy="1"/>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847164" y="6054141"/>
            <a:ext cx="349388" cy="1"/>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EAB36BEA-753D-4399-97A9-4CB6956EF452}"/>
              </a:ext>
            </a:extLst>
          </p:cNvPr>
          <p:cNvSpPr txBox="1">
            <a:spLocks/>
          </p:cNvSpPr>
          <p:nvPr/>
        </p:nvSpPr>
        <p:spPr>
          <a:xfrm>
            <a:off x="655140" y="2857502"/>
            <a:ext cx="10511119" cy="1142996"/>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None/>
            </a:pPr>
            <a:r>
              <a:rPr lang="en-US" sz="3600" dirty="0">
                <a:ln w="1905"/>
                <a:solidFill>
                  <a:schemeClr val="bg1"/>
                </a:solidFill>
                <a:effectLst>
                  <a:innerShdw blurRad="69850" dist="43180" dir="5400000">
                    <a:srgbClr val="000000">
                      <a:alpha val="65000"/>
                    </a:srgbClr>
                  </a:innerShdw>
                </a:effectLst>
                <a:cs typeface="Apple Casual"/>
              </a:rPr>
              <a:t>This should be 1-2 sentences maximum.</a:t>
            </a:r>
          </a:p>
          <a:p>
            <a:pPr algn="ctr">
              <a:buNone/>
            </a:pPr>
            <a:r>
              <a:rPr lang="en-US" sz="3600" dirty="0">
                <a:ln w="1905"/>
                <a:solidFill>
                  <a:schemeClr val="bg1"/>
                </a:solidFill>
                <a:effectLst>
                  <a:innerShdw blurRad="69850" dist="43180" dir="5400000">
                    <a:srgbClr val="000000">
                      <a:alpha val="65000"/>
                    </a:srgbClr>
                  </a:innerShdw>
                </a:effectLst>
                <a:cs typeface="Apple Casual"/>
              </a:rPr>
              <a:t>Three is the magic number!</a:t>
            </a:r>
          </a:p>
          <a:p>
            <a:pPr algn="ctr">
              <a:buNone/>
            </a:pPr>
            <a:endParaRPr lang="en-US" sz="4000" b="1" i="1" dirty="0">
              <a:ln w="1905"/>
              <a:solidFill>
                <a:schemeClr val="bg1"/>
              </a:solidFill>
              <a:effectLst>
                <a:innerShdw blurRad="69850" dist="43180" dir="5400000">
                  <a:srgbClr val="000000">
                    <a:alpha val="65000"/>
                  </a:srgbClr>
                </a:innerShdw>
              </a:effectLst>
              <a:cs typeface="Apple Casual"/>
            </a:endParaRPr>
          </a:p>
          <a:p>
            <a:pPr algn="ctr">
              <a:buNone/>
            </a:pPr>
            <a:endParaRPr lang="en-US" sz="4000" b="1" i="1" dirty="0">
              <a:ln w="1905"/>
              <a:solidFill>
                <a:schemeClr val="bg1"/>
              </a:solidFill>
              <a:effectLst>
                <a:innerShdw blurRad="69850" dist="43180" dir="5400000">
                  <a:srgbClr val="000000">
                    <a:alpha val="65000"/>
                  </a:srgbClr>
                </a:innerShdw>
              </a:effectLst>
              <a:cs typeface="Apple Casual"/>
            </a:endParaRPr>
          </a:p>
        </p:txBody>
      </p:sp>
    </p:spTree>
    <p:extLst>
      <p:ext uri="{BB962C8B-B14F-4D97-AF65-F5344CB8AC3E}">
        <p14:creationId xmlns:p14="http://schemas.microsoft.com/office/powerpoint/2010/main" val="671186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angle 10"/>
          <p:cNvSpPr/>
          <p:nvPr/>
        </p:nvSpPr>
        <p:spPr>
          <a:xfrm>
            <a:off x="0" y="294084"/>
            <a:ext cx="12304059" cy="7933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 name="Rectangle 1"/>
          <p:cNvSpPr/>
          <p:nvPr/>
        </p:nvSpPr>
        <p:spPr>
          <a:xfrm>
            <a:off x="301752" y="289696"/>
            <a:ext cx="10513457" cy="769441"/>
          </a:xfrm>
          <a:prstGeom prst="rect">
            <a:avLst/>
          </a:prstGeom>
          <a:noFill/>
        </p:spPr>
        <p:txBody>
          <a:bodyPr wrap="square" lIns="91440" tIns="45720" rIns="91440" bIns="45720">
            <a:spAutoFit/>
          </a:bodyPr>
          <a:lstStyle/>
          <a:p>
            <a:r>
              <a:rPr lang="en-US" sz="4400" b="1" dirty="0">
                <a:ln w="0"/>
                <a:solidFill>
                  <a:srgbClr val="002060"/>
                </a:solidFill>
                <a:effectLst>
                  <a:outerShdw blurRad="38100" dist="19050" dir="2700000" algn="tl" rotWithShape="0">
                    <a:schemeClr val="dk1">
                      <a:alpha val="40000"/>
                    </a:schemeClr>
                  </a:outerShdw>
                </a:effectLst>
                <a:latin typeface="Century Gothic" panose="020B0502020202020204" pitchFamily="34" charset="0"/>
              </a:rPr>
              <a:t>Value Proposition  / Mission Statement</a:t>
            </a:r>
            <a:endParaRPr lang="en-US" sz="4400" b="1" cap="none" spc="0" dirty="0">
              <a:ln w="0"/>
              <a:solidFill>
                <a:srgbClr val="002060"/>
              </a:solidFill>
              <a:effectLst>
                <a:outerShdw blurRad="38100" dist="19050" dir="2700000" algn="tl" rotWithShape="0">
                  <a:schemeClr val="dk1">
                    <a:alpha val="40000"/>
                  </a:schemeClr>
                </a:outerShdw>
              </a:effectLst>
              <a:latin typeface="Century Gothic" panose="020B0502020202020204" pitchFamily="34" charset="0"/>
            </a:endParaRPr>
          </a:p>
        </p:txBody>
      </p:sp>
      <p:cxnSp>
        <p:nvCxnSpPr>
          <p:cNvPr id="7" name="Straight Arrow Connector 6"/>
          <p:cNvCxnSpPr/>
          <p:nvPr/>
        </p:nvCxnSpPr>
        <p:spPr>
          <a:xfrm>
            <a:off x="833717" y="4123695"/>
            <a:ext cx="349388" cy="1"/>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847164" y="6054141"/>
            <a:ext cx="349388" cy="1"/>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EAB36BEA-753D-4399-97A9-4CB6956EF452}"/>
              </a:ext>
            </a:extLst>
          </p:cNvPr>
          <p:cNvSpPr txBox="1">
            <a:spLocks/>
          </p:cNvSpPr>
          <p:nvPr/>
        </p:nvSpPr>
        <p:spPr>
          <a:xfrm>
            <a:off x="655140" y="2178053"/>
            <a:ext cx="10511119" cy="1623057"/>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sz="3600" u="sng" dirty="0">
                <a:solidFill>
                  <a:schemeClr val="bg1"/>
                </a:solidFill>
              </a:rPr>
              <a:t>Example:</a:t>
            </a:r>
          </a:p>
          <a:p>
            <a:pPr>
              <a:buNone/>
            </a:pPr>
            <a:endParaRPr lang="en-US" sz="3600" u="sng" dirty="0">
              <a:solidFill>
                <a:schemeClr val="bg1"/>
              </a:solidFill>
            </a:endParaRPr>
          </a:p>
          <a:p>
            <a:pPr>
              <a:buNone/>
            </a:pPr>
            <a:r>
              <a:rPr lang="en-US" sz="3600" dirty="0">
                <a:solidFill>
                  <a:schemeClr val="bg1"/>
                </a:solidFill>
              </a:rPr>
              <a:t>"To create high quality beading kits while bringing awareness to indigenous culture, art and most importantly the people."</a:t>
            </a:r>
          </a:p>
          <a:p>
            <a:pPr>
              <a:buNone/>
            </a:pPr>
            <a:endParaRPr lang="en-US" sz="4800" i="1" dirty="0">
              <a:ln w="1905"/>
              <a:solidFill>
                <a:schemeClr val="bg1"/>
              </a:solidFill>
              <a:effectLst>
                <a:innerShdw blurRad="69850" dist="43180" dir="5400000">
                  <a:srgbClr val="000000">
                    <a:alpha val="65000"/>
                  </a:srgbClr>
                </a:innerShdw>
              </a:effectLst>
              <a:cs typeface="Apple Casual"/>
            </a:endParaRPr>
          </a:p>
          <a:p>
            <a:pPr algn="ctr">
              <a:buNone/>
            </a:pPr>
            <a:endParaRPr lang="en-US" sz="4000" b="1" i="1" dirty="0">
              <a:ln w="1905"/>
              <a:solidFill>
                <a:schemeClr val="bg1"/>
              </a:solidFill>
              <a:effectLst>
                <a:innerShdw blurRad="69850" dist="43180" dir="5400000">
                  <a:srgbClr val="000000">
                    <a:alpha val="65000"/>
                  </a:srgbClr>
                </a:innerShdw>
              </a:effectLst>
              <a:cs typeface="Apple Casual"/>
            </a:endParaRPr>
          </a:p>
          <a:p>
            <a:pPr algn="ctr">
              <a:buNone/>
            </a:pPr>
            <a:endParaRPr lang="en-US" sz="4000" b="1" i="1" dirty="0">
              <a:ln w="1905"/>
              <a:solidFill>
                <a:schemeClr val="bg1"/>
              </a:solidFill>
              <a:effectLst>
                <a:innerShdw blurRad="69850" dist="43180" dir="5400000">
                  <a:srgbClr val="000000">
                    <a:alpha val="65000"/>
                  </a:srgbClr>
                </a:innerShdw>
              </a:effectLst>
              <a:cs typeface="Apple Casual"/>
            </a:endParaRPr>
          </a:p>
        </p:txBody>
      </p:sp>
    </p:spTree>
    <p:extLst>
      <p:ext uri="{BB962C8B-B14F-4D97-AF65-F5344CB8AC3E}">
        <p14:creationId xmlns:p14="http://schemas.microsoft.com/office/powerpoint/2010/main" val="1969852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angle 10"/>
          <p:cNvSpPr/>
          <p:nvPr/>
        </p:nvSpPr>
        <p:spPr>
          <a:xfrm>
            <a:off x="0" y="294084"/>
            <a:ext cx="12304059" cy="7933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 name="Rectangle 1"/>
          <p:cNvSpPr/>
          <p:nvPr/>
        </p:nvSpPr>
        <p:spPr>
          <a:xfrm>
            <a:off x="301752" y="289696"/>
            <a:ext cx="10513457" cy="769441"/>
          </a:xfrm>
          <a:prstGeom prst="rect">
            <a:avLst/>
          </a:prstGeom>
          <a:noFill/>
        </p:spPr>
        <p:txBody>
          <a:bodyPr wrap="square" lIns="91440" tIns="45720" rIns="91440" bIns="45720">
            <a:spAutoFit/>
          </a:bodyPr>
          <a:lstStyle/>
          <a:p>
            <a:r>
              <a:rPr lang="en-US" sz="4400" b="1" dirty="0">
                <a:ln w="0"/>
                <a:solidFill>
                  <a:srgbClr val="002060"/>
                </a:solidFill>
                <a:effectLst>
                  <a:outerShdw blurRad="38100" dist="19050" dir="2700000" algn="tl" rotWithShape="0">
                    <a:schemeClr val="dk1">
                      <a:alpha val="40000"/>
                    </a:schemeClr>
                  </a:outerShdw>
                </a:effectLst>
                <a:latin typeface="Century Gothic" panose="020B0502020202020204" pitchFamily="34" charset="0"/>
              </a:rPr>
              <a:t>Value Proposition  / Mission Statement</a:t>
            </a:r>
            <a:endParaRPr lang="en-US" sz="4400" b="1" cap="none" spc="0" dirty="0">
              <a:ln w="0"/>
              <a:solidFill>
                <a:srgbClr val="002060"/>
              </a:solidFill>
              <a:effectLst>
                <a:outerShdw blurRad="38100" dist="19050" dir="2700000" algn="tl" rotWithShape="0">
                  <a:schemeClr val="dk1">
                    <a:alpha val="40000"/>
                  </a:schemeClr>
                </a:outerShdw>
              </a:effectLst>
              <a:latin typeface="Century Gothic" panose="020B0502020202020204" pitchFamily="34" charset="0"/>
            </a:endParaRPr>
          </a:p>
        </p:txBody>
      </p:sp>
      <p:cxnSp>
        <p:nvCxnSpPr>
          <p:cNvPr id="7" name="Straight Arrow Connector 6"/>
          <p:cNvCxnSpPr/>
          <p:nvPr/>
        </p:nvCxnSpPr>
        <p:spPr>
          <a:xfrm>
            <a:off x="833717" y="4123695"/>
            <a:ext cx="349388" cy="1"/>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847164" y="6054141"/>
            <a:ext cx="349388" cy="1"/>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EAB36BEA-753D-4399-97A9-4CB6956EF452}"/>
              </a:ext>
            </a:extLst>
          </p:cNvPr>
          <p:cNvSpPr txBox="1">
            <a:spLocks/>
          </p:cNvSpPr>
          <p:nvPr/>
        </p:nvSpPr>
        <p:spPr>
          <a:xfrm>
            <a:off x="655140" y="2322577"/>
            <a:ext cx="10511119" cy="2093975"/>
          </a:xfrm>
          <a:prstGeom prst="rect">
            <a:avLst/>
          </a:prstGeom>
        </p:spPr>
        <p:txBody>
          <a:bodyP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sz="3600" u="sng" dirty="0">
                <a:solidFill>
                  <a:schemeClr val="bg1"/>
                </a:solidFill>
              </a:rPr>
              <a:t>Example:</a:t>
            </a:r>
          </a:p>
          <a:p>
            <a:pPr>
              <a:buNone/>
            </a:pPr>
            <a:endParaRPr lang="en-US" sz="3600" u="sng" dirty="0">
              <a:solidFill>
                <a:schemeClr val="bg1"/>
              </a:solidFill>
            </a:endParaRPr>
          </a:p>
          <a:p>
            <a:pPr algn="ctr">
              <a:buNone/>
            </a:pPr>
            <a:r>
              <a:rPr lang="en-US" sz="3600" dirty="0">
                <a:solidFill>
                  <a:schemeClr val="bg1"/>
                </a:solidFill>
              </a:rPr>
              <a:t>We offer hand-made clothing that comforts people with stress, anxiety, and hyperactivity. Our clothing is packaged using biodegradable and earth friendly materials. Our products are innovative, affordable and provide comfort for those in need.  </a:t>
            </a:r>
            <a:endParaRPr lang="en-US" sz="6600" b="1" i="1" dirty="0">
              <a:ln w="1905"/>
              <a:solidFill>
                <a:schemeClr val="bg1"/>
              </a:solidFill>
              <a:effectLst>
                <a:innerShdw blurRad="69850" dist="43180" dir="5400000">
                  <a:srgbClr val="000000">
                    <a:alpha val="65000"/>
                  </a:srgbClr>
                </a:innerShdw>
              </a:effectLst>
              <a:cs typeface="Apple Casual"/>
            </a:endParaRPr>
          </a:p>
          <a:p>
            <a:pPr>
              <a:buNone/>
            </a:pPr>
            <a:endParaRPr lang="en-US" sz="4800" i="1" dirty="0">
              <a:ln w="1905"/>
              <a:solidFill>
                <a:schemeClr val="bg1"/>
              </a:solidFill>
              <a:effectLst>
                <a:innerShdw blurRad="69850" dist="43180" dir="5400000">
                  <a:srgbClr val="000000">
                    <a:alpha val="65000"/>
                  </a:srgbClr>
                </a:innerShdw>
              </a:effectLst>
              <a:cs typeface="Apple Casual"/>
            </a:endParaRPr>
          </a:p>
          <a:p>
            <a:pPr algn="ctr">
              <a:buNone/>
            </a:pPr>
            <a:endParaRPr lang="en-US" sz="4000" b="1" i="1" dirty="0">
              <a:ln w="1905"/>
              <a:solidFill>
                <a:schemeClr val="bg1"/>
              </a:solidFill>
              <a:effectLst>
                <a:innerShdw blurRad="69850" dist="43180" dir="5400000">
                  <a:srgbClr val="000000">
                    <a:alpha val="65000"/>
                  </a:srgbClr>
                </a:innerShdw>
              </a:effectLst>
              <a:cs typeface="Apple Casual"/>
            </a:endParaRPr>
          </a:p>
          <a:p>
            <a:pPr algn="ctr">
              <a:buNone/>
            </a:pPr>
            <a:endParaRPr lang="en-US" sz="4000" b="1" i="1" dirty="0">
              <a:ln w="1905"/>
              <a:solidFill>
                <a:schemeClr val="bg1"/>
              </a:solidFill>
              <a:effectLst>
                <a:innerShdw blurRad="69850" dist="43180" dir="5400000">
                  <a:srgbClr val="000000">
                    <a:alpha val="65000"/>
                  </a:srgbClr>
                </a:innerShdw>
              </a:effectLst>
              <a:cs typeface="Apple Casual"/>
            </a:endParaRPr>
          </a:p>
        </p:txBody>
      </p:sp>
    </p:spTree>
    <p:extLst>
      <p:ext uri="{BB962C8B-B14F-4D97-AF65-F5344CB8AC3E}">
        <p14:creationId xmlns:p14="http://schemas.microsoft.com/office/powerpoint/2010/main" val="1394017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angle 10"/>
          <p:cNvSpPr/>
          <p:nvPr/>
        </p:nvSpPr>
        <p:spPr>
          <a:xfrm>
            <a:off x="0" y="294084"/>
            <a:ext cx="12304059" cy="7933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 name="Rectangle 1"/>
          <p:cNvSpPr/>
          <p:nvPr/>
        </p:nvSpPr>
        <p:spPr>
          <a:xfrm>
            <a:off x="301752" y="289696"/>
            <a:ext cx="10513457" cy="769441"/>
          </a:xfrm>
          <a:prstGeom prst="rect">
            <a:avLst/>
          </a:prstGeom>
          <a:noFill/>
        </p:spPr>
        <p:txBody>
          <a:bodyPr wrap="square" lIns="91440" tIns="45720" rIns="91440" bIns="45720">
            <a:spAutoFit/>
          </a:bodyPr>
          <a:lstStyle/>
          <a:p>
            <a:r>
              <a:rPr lang="en-US" sz="4400" b="1" dirty="0">
                <a:ln w="0"/>
                <a:solidFill>
                  <a:srgbClr val="002060"/>
                </a:solidFill>
                <a:effectLst>
                  <a:outerShdw blurRad="38100" dist="19050" dir="2700000" algn="tl" rotWithShape="0">
                    <a:schemeClr val="dk1">
                      <a:alpha val="40000"/>
                    </a:schemeClr>
                  </a:outerShdw>
                </a:effectLst>
                <a:latin typeface="Century Gothic" panose="020B0502020202020204" pitchFamily="34" charset="0"/>
              </a:rPr>
              <a:t>Value Proposition  / Mission Statement</a:t>
            </a:r>
            <a:endParaRPr lang="en-US" sz="4400" b="1" cap="none" spc="0" dirty="0">
              <a:ln w="0"/>
              <a:solidFill>
                <a:srgbClr val="002060"/>
              </a:solidFill>
              <a:effectLst>
                <a:outerShdw blurRad="38100" dist="19050" dir="2700000" algn="tl" rotWithShape="0">
                  <a:schemeClr val="dk1">
                    <a:alpha val="40000"/>
                  </a:schemeClr>
                </a:outerShdw>
              </a:effectLst>
              <a:latin typeface="Century Gothic" panose="020B0502020202020204" pitchFamily="34" charset="0"/>
            </a:endParaRPr>
          </a:p>
        </p:txBody>
      </p:sp>
      <p:cxnSp>
        <p:nvCxnSpPr>
          <p:cNvPr id="7" name="Straight Arrow Connector 6"/>
          <p:cNvCxnSpPr/>
          <p:nvPr/>
        </p:nvCxnSpPr>
        <p:spPr>
          <a:xfrm>
            <a:off x="833717" y="4123695"/>
            <a:ext cx="349388" cy="1"/>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847164" y="6054141"/>
            <a:ext cx="349388" cy="1"/>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EAB36BEA-753D-4399-97A9-4CB6956EF452}"/>
              </a:ext>
            </a:extLst>
          </p:cNvPr>
          <p:cNvSpPr txBox="1">
            <a:spLocks/>
          </p:cNvSpPr>
          <p:nvPr/>
        </p:nvSpPr>
        <p:spPr>
          <a:xfrm>
            <a:off x="673428" y="1993393"/>
            <a:ext cx="10511119" cy="2514597"/>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u="sng" dirty="0">
                <a:solidFill>
                  <a:schemeClr val="bg1"/>
                </a:solidFill>
              </a:rPr>
              <a:t>Example:</a:t>
            </a:r>
          </a:p>
          <a:p>
            <a:pPr marL="0" indent="0" algn="ctr">
              <a:buNone/>
            </a:pPr>
            <a:endParaRPr lang="en-US" u="sng" dirty="0">
              <a:solidFill>
                <a:schemeClr val="bg1"/>
              </a:solidFill>
            </a:endParaRPr>
          </a:p>
          <a:p>
            <a:pPr marL="0" indent="0" algn="ctr">
              <a:buNone/>
            </a:pPr>
            <a:r>
              <a:rPr lang="en-US" b="1" dirty="0">
                <a:solidFill>
                  <a:schemeClr val="bg1"/>
                </a:solidFill>
              </a:rPr>
              <a:t>Bats with IMPACT!</a:t>
            </a:r>
          </a:p>
          <a:p>
            <a:pPr marL="0" indent="0" algn="ctr">
              <a:buNone/>
            </a:pPr>
            <a:r>
              <a:rPr lang="en-US" dirty="0">
                <a:solidFill>
                  <a:schemeClr val="bg1"/>
                </a:solidFill>
              </a:rPr>
              <a:t>Our Premium Quality Bats allow you to hit with IMPACT!</a:t>
            </a:r>
            <a:br>
              <a:rPr lang="en-US" dirty="0">
                <a:solidFill>
                  <a:schemeClr val="bg1"/>
                </a:solidFill>
              </a:rPr>
            </a:br>
            <a:r>
              <a:rPr lang="en-US" dirty="0">
                <a:solidFill>
                  <a:schemeClr val="bg1"/>
                </a:solidFill>
              </a:rPr>
              <a:t>​We use premium wood for the best performance and support Special Olympics New Brunswick with every purchase. </a:t>
            </a:r>
          </a:p>
          <a:p>
            <a:pPr>
              <a:buNone/>
            </a:pPr>
            <a:endParaRPr lang="en-US" sz="4800" i="1" dirty="0">
              <a:ln w="1905"/>
              <a:solidFill>
                <a:schemeClr val="bg1"/>
              </a:solidFill>
              <a:effectLst>
                <a:innerShdw blurRad="69850" dist="43180" dir="5400000">
                  <a:srgbClr val="000000">
                    <a:alpha val="65000"/>
                  </a:srgbClr>
                </a:innerShdw>
              </a:effectLst>
              <a:cs typeface="Apple Casual"/>
            </a:endParaRPr>
          </a:p>
          <a:p>
            <a:pPr algn="ctr">
              <a:buNone/>
            </a:pPr>
            <a:endParaRPr lang="en-US" sz="4000" b="1" i="1" dirty="0">
              <a:ln w="1905"/>
              <a:solidFill>
                <a:schemeClr val="bg1"/>
              </a:solidFill>
              <a:effectLst>
                <a:innerShdw blurRad="69850" dist="43180" dir="5400000">
                  <a:srgbClr val="000000">
                    <a:alpha val="65000"/>
                  </a:srgbClr>
                </a:innerShdw>
              </a:effectLst>
              <a:cs typeface="Apple Casual"/>
            </a:endParaRPr>
          </a:p>
          <a:p>
            <a:pPr algn="ctr">
              <a:buNone/>
            </a:pPr>
            <a:endParaRPr lang="en-US" sz="4000" b="1" i="1" dirty="0">
              <a:ln w="1905"/>
              <a:solidFill>
                <a:schemeClr val="bg1"/>
              </a:solidFill>
              <a:effectLst>
                <a:innerShdw blurRad="69850" dist="43180" dir="5400000">
                  <a:srgbClr val="000000">
                    <a:alpha val="65000"/>
                  </a:srgbClr>
                </a:innerShdw>
              </a:effectLst>
              <a:cs typeface="Apple Casual"/>
            </a:endParaRPr>
          </a:p>
        </p:txBody>
      </p:sp>
    </p:spTree>
    <p:extLst>
      <p:ext uri="{BB962C8B-B14F-4D97-AF65-F5344CB8AC3E}">
        <p14:creationId xmlns:p14="http://schemas.microsoft.com/office/powerpoint/2010/main" val="25591539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E2076B422037E429D922C5D3ECF30EE" ma:contentTypeVersion="9" ma:contentTypeDescription="Create a new document." ma:contentTypeScope="" ma:versionID="8c4e4d86243a673da6dfb87361bda686">
  <xsd:schema xmlns:xsd="http://www.w3.org/2001/XMLSchema" xmlns:xs="http://www.w3.org/2001/XMLSchema" xmlns:p="http://schemas.microsoft.com/office/2006/metadata/properties" xmlns:ns2="cb3aedbb-29cb-4c73-8dae-8a1f5c95c201" targetNamespace="http://schemas.microsoft.com/office/2006/metadata/properties" ma:root="true" ma:fieldsID="592b380c3909771df5c0487c719bf016" ns2:_="">
    <xsd:import namespace="cb3aedbb-29cb-4c73-8dae-8a1f5c95c20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3aedbb-29cb-4c73-8dae-8a1f5c95c2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D6D6BDA-FCDC-49BB-A8CE-3DB6A33738FB}">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4FC4650E-9F8A-4965-BF77-3D1FC68730C7}">
  <ds:schemaRefs>
    <ds:schemaRef ds:uri="http://schemas.microsoft.com/sharepoint/v3/contenttype/forms"/>
  </ds:schemaRefs>
</ds:datastoreItem>
</file>

<file path=customXml/itemProps3.xml><?xml version="1.0" encoding="utf-8"?>
<ds:datastoreItem xmlns:ds="http://schemas.openxmlformats.org/officeDocument/2006/customXml" ds:itemID="{E273590B-DCB3-446D-A7EC-9C08201F4C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b3aedbb-29cb-4c73-8dae-8a1f5c95c2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1645</TotalTime>
  <Words>982</Words>
  <Application>Microsoft Office PowerPoint</Application>
  <PresentationFormat>Widescreen</PresentationFormat>
  <Paragraphs>161</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Apple Casual</vt:lpstr>
      <vt:lpstr>Arial</vt:lpstr>
      <vt:lpstr>Calibri</vt:lpstr>
      <vt:lpstr>Calibri Light</vt:lpstr>
      <vt:lpstr>Century Gothic</vt:lpstr>
      <vt:lpstr>Segoe 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Samsung</dc:creator>
  <cp:lastModifiedBy>Hallihan, Ashley (ASD-N)</cp:lastModifiedBy>
  <cp:revision>104</cp:revision>
  <dcterms:created xsi:type="dcterms:W3CDTF">2019-03-13T10:26:39Z</dcterms:created>
  <dcterms:modified xsi:type="dcterms:W3CDTF">2020-06-01T12:47:05Z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0x010100CE2076B422037E429D922C5D3ECF30EE</vt:lpwstr>
  </property>
</Properties>
</file>