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7" r:id="rId1"/>
  </p:sldMasterIdLst>
  <p:notesMasterIdLst>
    <p:notesMasterId r:id="rId11"/>
  </p:notesMasterIdLst>
  <p:sldIdLst>
    <p:sldId id="256" r:id="rId2"/>
    <p:sldId id="273" r:id="rId3"/>
    <p:sldId id="257" r:id="rId4"/>
    <p:sldId id="272" r:id="rId5"/>
    <p:sldId id="274" r:id="rId6"/>
    <p:sldId id="265" r:id="rId7"/>
    <p:sldId id="266" r:id="rId8"/>
    <p:sldId id="269" r:id="rId9"/>
    <p:sldId id="27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B450EB-08FE-4AEE-B81F-2C95123BCEBB}" v="91" dt="2018-11-07T19:02:34.9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89"/>
    <p:restoredTop sz="77566"/>
  </p:normalViewPr>
  <p:slideViewPr>
    <p:cSldViewPr snapToGrid="0" snapToObjects="1">
      <p:cViewPr varScale="1">
        <p:scale>
          <a:sx n="57" d="100"/>
          <a:sy n="57" d="100"/>
        </p:scale>
        <p:origin x="139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net, Adam M (ASD-E)" userId="38b19714-1083-4429-9442-daa9c316a6e3" providerId="ADAL" clId="{C5B450EB-08FE-4AEE-B81F-2C95123BCEBB}"/>
    <pc:docChg chg="undo custSel modSld">
      <pc:chgData name="Binet, Adam M (ASD-E)" userId="38b19714-1083-4429-9442-daa9c316a6e3" providerId="ADAL" clId="{C5B450EB-08FE-4AEE-B81F-2C95123BCEBB}" dt="2018-11-07T19:02:34.968" v="88" actId="1076"/>
      <pc:docMkLst>
        <pc:docMk/>
      </pc:docMkLst>
      <pc:sldChg chg="addSp delSp modSp">
        <pc:chgData name="Binet, Adam M (ASD-E)" userId="38b19714-1083-4429-9442-daa9c316a6e3" providerId="ADAL" clId="{C5B450EB-08FE-4AEE-B81F-2C95123BCEBB}" dt="2018-11-07T19:02:34.968" v="88" actId="1076"/>
        <pc:sldMkLst>
          <pc:docMk/>
          <pc:sldMk cId="924835131" sldId="256"/>
        </pc:sldMkLst>
        <pc:spChg chg="mod">
          <ac:chgData name="Binet, Adam M (ASD-E)" userId="38b19714-1083-4429-9442-daa9c316a6e3" providerId="ADAL" clId="{C5B450EB-08FE-4AEE-B81F-2C95123BCEBB}" dt="2018-11-07T18:53:28.758" v="84" actId="27636"/>
          <ac:spMkLst>
            <pc:docMk/>
            <pc:sldMk cId="924835131" sldId="256"/>
            <ac:spMk id="2" creationId="{00000000-0000-0000-0000-000000000000}"/>
          </ac:spMkLst>
        </pc:spChg>
        <pc:spChg chg="mod">
          <ac:chgData name="Binet, Adam M (ASD-E)" userId="38b19714-1083-4429-9442-daa9c316a6e3" providerId="ADAL" clId="{C5B450EB-08FE-4AEE-B81F-2C95123BCEBB}" dt="2018-11-07T18:54:02.213" v="86" actId="122"/>
          <ac:spMkLst>
            <pc:docMk/>
            <pc:sldMk cId="924835131" sldId="256"/>
            <ac:spMk id="3" creationId="{00000000-0000-0000-0000-000000000000}"/>
          </ac:spMkLst>
        </pc:spChg>
        <pc:spChg chg="add mod">
          <ac:chgData name="Binet, Adam M (ASD-E)" userId="38b19714-1083-4429-9442-daa9c316a6e3" providerId="ADAL" clId="{C5B450EB-08FE-4AEE-B81F-2C95123BCEBB}" dt="2018-11-07T19:02:31.180" v="87" actId="688"/>
          <ac:spMkLst>
            <pc:docMk/>
            <pc:sldMk cId="924835131" sldId="256"/>
            <ac:spMk id="5" creationId="{07C24954-A67A-477E-840F-82F1CD9CC89F}"/>
          </ac:spMkLst>
        </pc:spChg>
        <pc:spChg chg="add mod">
          <ac:chgData name="Binet, Adam M (ASD-E)" userId="38b19714-1083-4429-9442-daa9c316a6e3" providerId="ADAL" clId="{C5B450EB-08FE-4AEE-B81F-2C95123BCEBB}" dt="2018-11-07T19:02:31.180" v="87" actId="688"/>
          <ac:spMkLst>
            <pc:docMk/>
            <pc:sldMk cId="924835131" sldId="256"/>
            <ac:spMk id="6" creationId="{69B20DD9-C1A5-4FEC-BD1A-2118D98C88CC}"/>
          </ac:spMkLst>
        </pc:spChg>
        <pc:picChg chg="add del mod">
          <ac:chgData name="Binet, Adam M (ASD-E)" userId="38b19714-1083-4429-9442-daa9c316a6e3" providerId="ADAL" clId="{C5B450EB-08FE-4AEE-B81F-2C95123BCEBB}" dt="2018-11-07T19:02:31.180" v="87" actId="688"/>
          <ac:picMkLst>
            <pc:docMk/>
            <pc:sldMk cId="924835131" sldId="256"/>
            <ac:picMk id="4" creationId="{00000000-0000-0000-0000-000000000000}"/>
          </ac:picMkLst>
        </pc:picChg>
        <pc:picChg chg="add mod">
          <ac:chgData name="Binet, Adam M (ASD-E)" userId="38b19714-1083-4429-9442-daa9c316a6e3" providerId="ADAL" clId="{C5B450EB-08FE-4AEE-B81F-2C95123BCEBB}" dt="2018-11-07T19:02:34.968" v="88" actId="1076"/>
          <ac:picMkLst>
            <pc:docMk/>
            <pc:sldMk cId="924835131" sldId="256"/>
            <ac:picMk id="1026" creationId="{C4B8FEB9-A528-40E4-B368-8A3461C4465D}"/>
          </ac:picMkLst>
        </pc:picChg>
      </pc:sldChg>
      <pc:sldChg chg="delSp">
        <pc:chgData name="Binet, Adam M (ASD-E)" userId="38b19714-1083-4429-9442-daa9c316a6e3" providerId="ADAL" clId="{C5B450EB-08FE-4AEE-B81F-2C95123BCEBB}" dt="2018-11-05T13:05:27.210" v="2" actId="478"/>
        <pc:sldMkLst>
          <pc:docMk/>
          <pc:sldMk cId="1106427214" sldId="257"/>
        </pc:sldMkLst>
        <pc:picChg chg="del">
          <ac:chgData name="Binet, Adam M (ASD-E)" userId="38b19714-1083-4429-9442-daa9c316a6e3" providerId="ADAL" clId="{C5B450EB-08FE-4AEE-B81F-2C95123BCEBB}" dt="2018-11-05T13:05:27.210" v="2" actId="478"/>
          <ac:picMkLst>
            <pc:docMk/>
            <pc:sldMk cId="1106427214" sldId="257"/>
            <ac:picMk id="7" creationId="{00000000-0000-0000-0000-000000000000}"/>
          </ac:picMkLst>
        </pc:picChg>
      </pc:sldChg>
      <pc:sldChg chg="delSp">
        <pc:chgData name="Binet, Adam M (ASD-E)" userId="38b19714-1083-4429-9442-daa9c316a6e3" providerId="ADAL" clId="{C5B450EB-08FE-4AEE-B81F-2C95123BCEBB}" dt="2018-11-05T13:05:35.698" v="3" actId="478"/>
        <pc:sldMkLst>
          <pc:docMk/>
          <pc:sldMk cId="551905591" sldId="265"/>
        </pc:sldMkLst>
        <pc:picChg chg="del">
          <ac:chgData name="Binet, Adam M (ASD-E)" userId="38b19714-1083-4429-9442-daa9c316a6e3" providerId="ADAL" clId="{C5B450EB-08FE-4AEE-B81F-2C95123BCEBB}" dt="2018-11-05T13:05:35.698" v="3" actId="478"/>
          <ac:picMkLst>
            <pc:docMk/>
            <pc:sldMk cId="551905591" sldId="265"/>
            <ac:picMk id="11" creationId="{00000000-0000-0000-0000-000000000000}"/>
          </ac:picMkLst>
        </pc:picChg>
      </pc:sldChg>
      <pc:sldChg chg="delSp">
        <pc:chgData name="Binet, Adam M (ASD-E)" userId="38b19714-1083-4429-9442-daa9c316a6e3" providerId="ADAL" clId="{C5B450EB-08FE-4AEE-B81F-2C95123BCEBB}" dt="2018-11-05T13:05:37.610" v="4" actId="478"/>
        <pc:sldMkLst>
          <pc:docMk/>
          <pc:sldMk cId="859476740" sldId="266"/>
        </pc:sldMkLst>
        <pc:picChg chg="del">
          <ac:chgData name="Binet, Adam M (ASD-E)" userId="38b19714-1083-4429-9442-daa9c316a6e3" providerId="ADAL" clId="{C5B450EB-08FE-4AEE-B81F-2C95123BCEBB}" dt="2018-11-05T13:05:37.610" v="4" actId="478"/>
          <ac:picMkLst>
            <pc:docMk/>
            <pc:sldMk cId="859476740" sldId="266"/>
            <ac:picMk id="7" creationId="{00000000-0000-0000-0000-000000000000}"/>
          </ac:picMkLst>
        </pc:picChg>
      </pc:sldChg>
      <pc:sldChg chg="delSp">
        <pc:chgData name="Binet, Adam M (ASD-E)" userId="38b19714-1083-4429-9442-daa9c316a6e3" providerId="ADAL" clId="{C5B450EB-08FE-4AEE-B81F-2C95123BCEBB}" dt="2018-11-05T13:05:39.698" v="5" actId="478"/>
        <pc:sldMkLst>
          <pc:docMk/>
          <pc:sldMk cId="693034072" sldId="269"/>
        </pc:sldMkLst>
        <pc:picChg chg="del">
          <ac:chgData name="Binet, Adam M (ASD-E)" userId="38b19714-1083-4429-9442-daa9c316a6e3" providerId="ADAL" clId="{C5B450EB-08FE-4AEE-B81F-2C95123BCEBB}" dt="2018-11-05T13:05:39.698" v="5" actId="478"/>
          <ac:picMkLst>
            <pc:docMk/>
            <pc:sldMk cId="693034072" sldId="269"/>
            <ac:picMk id="1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26B085-0443-AB47-8EBC-73EA0B9C61EE}" type="datetimeFigureOut">
              <a:rPr lang="en-US" smtClean="0"/>
              <a:t>11/7/2018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EF113F-9882-0547-8E79-A06340A251F7}" type="slidenum">
              <a:rPr lang="en-US" smtClean="0"/>
              <a:t>‹#›</a:t>
            </a:fld>
            <a:endParaRPr lang="en-US"/>
          </a:p>
        </p:txBody>
      </p:sp>
    </p:spTree>
    <p:extLst>
      <p:ext uri="{BB962C8B-B14F-4D97-AF65-F5344CB8AC3E}">
        <p14:creationId xmlns:p14="http://schemas.microsoft.com/office/powerpoint/2010/main" val="915768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a discussion in class</a:t>
            </a:r>
            <a:r>
              <a:rPr lang="en-US"/>
              <a:t>, what do </a:t>
            </a:r>
            <a:r>
              <a:rPr lang="en-US" dirty="0"/>
              <a:t>kids like about </a:t>
            </a:r>
            <a:r>
              <a:rPr lang="en-US"/>
              <a:t>the internet?</a:t>
            </a:r>
            <a:endParaRPr lang="en-US" dirty="0"/>
          </a:p>
          <a:p>
            <a:r>
              <a:rPr lang="en-US" dirty="0"/>
              <a:t>Possible answers: Knowledge,</a:t>
            </a:r>
            <a:r>
              <a:rPr lang="en-US" baseline="0" dirty="0"/>
              <a:t> sharing information, connecting with friends</a:t>
            </a:r>
            <a:endParaRPr lang="en-US" dirty="0"/>
          </a:p>
        </p:txBody>
      </p:sp>
      <p:sp>
        <p:nvSpPr>
          <p:cNvPr id="4" name="Slide Number Placeholder 3"/>
          <p:cNvSpPr>
            <a:spLocks noGrp="1"/>
          </p:cNvSpPr>
          <p:nvPr>
            <p:ph type="sldNum" sz="quarter" idx="10"/>
          </p:nvPr>
        </p:nvSpPr>
        <p:spPr/>
        <p:txBody>
          <a:bodyPr/>
          <a:lstStyle/>
          <a:p>
            <a:fld id="{E7EF113F-9882-0547-8E79-A06340A251F7}" type="slidenum">
              <a:rPr lang="en-US" smtClean="0"/>
              <a:t>2</a:t>
            </a:fld>
            <a:endParaRPr lang="en-US"/>
          </a:p>
        </p:txBody>
      </p:sp>
    </p:spTree>
    <p:extLst>
      <p:ext uri="{BB962C8B-B14F-4D97-AF65-F5344CB8AC3E}">
        <p14:creationId xmlns:p14="http://schemas.microsoft.com/office/powerpoint/2010/main" val="177717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Not everything on the Internet is good. There are many things that we could change. What would you change?</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EF113F-9882-0547-8E79-A06340A251F7}" type="slidenum">
              <a:rPr lang="en-US" smtClean="0"/>
              <a:t>3</a:t>
            </a:fld>
            <a:endParaRPr lang="en-US"/>
          </a:p>
        </p:txBody>
      </p:sp>
    </p:spTree>
    <p:extLst>
      <p:ext uri="{BB962C8B-B14F-4D97-AF65-F5344CB8AC3E}">
        <p14:creationId xmlns:p14="http://schemas.microsoft.com/office/powerpoint/2010/main" val="304083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F113F-9882-0547-8E79-A06340A251F7}" type="slidenum">
              <a:rPr lang="en-US" smtClean="0"/>
              <a:t>4</a:t>
            </a:fld>
            <a:endParaRPr lang="en-US"/>
          </a:p>
        </p:txBody>
      </p:sp>
    </p:spTree>
    <p:extLst>
      <p:ext uri="{BB962C8B-B14F-4D97-AF65-F5344CB8AC3E}">
        <p14:creationId xmlns:p14="http://schemas.microsoft.com/office/powerpoint/2010/main" val="445180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Chances are if you like something, it is worth protecting! Your personal information, family and favourite items are worth protecting!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a:t>So how can we protect ourselves?</a:t>
            </a:r>
          </a:p>
          <a:p>
            <a:endParaRPr lang="en-US"/>
          </a:p>
        </p:txBody>
      </p:sp>
      <p:sp>
        <p:nvSpPr>
          <p:cNvPr id="4" name="Slide Number Placeholder 3"/>
          <p:cNvSpPr>
            <a:spLocks noGrp="1"/>
          </p:cNvSpPr>
          <p:nvPr>
            <p:ph type="sldNum" sz="quarter" idx="10"/>
          </p:nvPr>
        </p:nvSpPr>
        <p:spPr/>
        <p:txBody>
          <a:bodyPr/>
          <a:lstStyle/>
          <a:p>
            <a:fld id="{E7EF113F-9882-0547-8E79-A06340A251F7}" type="slidenum">
              <a:rPr lang="en-US" smtClean="0"/>
              <a:t>5</a:t>
            </a:fld>
            <a:endParaRPr lang="en-US"/>
          </a:p>
        </p:txBody>
      </p:sp>
    </p:spTree>
    <p:extLst>
      <p:ext uri="{BB962C8B-B14F-4D97-AF65-F5344CB8AC3E}">
        <p14:creationId xmlns:p14="http://schemas.microsoft.com/office/powerpoint/2010/main" val="445180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Hacker is person who hacks computers, i.e., illegally accesses somebody else’s information and devices.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An example: </a:t>
            </a:r>
            <a:r>
              <a:rPr lang="en-US" dirty="0">
                <a:solidFill>
                  <a:schemeClr val="tx1"/>
                </a:solidFill>
                <a:latin typeface="Century Gothic" charset="0"/>
                <a:ea typeface="Century Gothic" charset="0"/>
                <a:cs typeface="Century Gothic" charset="0"/>
              </a:rPr>
              <a:t>There is someone who makes money selling photos online. They get photos by logging onto your social media and stealing your photos! They have stolen your assets and are intruding on your privacy!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Any</a:t>
            </a:r>
            <a:r>
              <a:rPr lang="en-US" sz="1200" b="0" i="0" u="none" strike="noStrike" kern="1200" baseline="0" dirty="0">
                <a:solidFill>
                  <a:schemeClr val="tx1"/>
                </a:solidFill>
                <a:effectLst/>
                <a:latin typeface="+mn-lt"/>
                <a:ea typeface="+mn-ea"/>
                <a:cs typeface="+mn-cs"/>
              </a:rPr>
              <a:t> data posted online can be a </a:t>
            </a:r>
            <a:r>
              <a:rPr lang="en-US" sz="1200" b="0" i="0" u="none" strike="noStrike" kern="1200" baseline="0" dirty="0" err="1">
                <a:solidFill>
                  <a:schemeClr val="tx1"/>
                </a:solidFill>
                <a:effectLst/>
                <a:latin typeface="+mn-lt"/>
                <a:ea typeface="+mn-ea"/>
                <a:cs typeface="+mn-cs"/>
              </a:rPr>
              <a:t>dangerto</a:t>
            </a:r>
            <a:r>
              <a:rPr lang="en-US" sz="1200" b="0" i="0" u="none" strike="noStrike" kern="1200" baseline="0" dirty="0">
                <a:solidFill>
                  <a:schemeClr val="tx1"/>
                </a:solidFill>
                <a:effectLst/>
                <a:latin typeface="+mn-lt"/>
                <a:ea typeface="+mn-ea"/>
                <a:cs typeface="+mn-cs"/>
              </a:rPr>
              <a:t> us! So how do you identify an attack?</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7EF113F-9882-0547-8E79-A06340A251F7}" type="slidenum">
              <a:rPr lang="en-US" smtClean="0"/>
              <a:t>6</a:t>
            </a:fld>
            <a:endParaRPr lang="en-US"/>
          </a:p>
        </p:txBody>
      </p:sp>
    </p:spTree>
    <p:extLst>
      <p:ext uri="{BB962C8B-B14F-4D97-AF65-F5344CB8AC3E}">
        <p14:creationId xmlns:p14="http://schemas.microsoft.com/office/powerpoint/2010/main" val="1460326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Next, we’ll talk about vulnerabilities. A vulnerability is a weakness or fault that could be exploited to cause harm. ​</a:t>
            </a:r>
          </a:p>
          <a:p>
            <a:pPr rtl="0" fontAlgn="base"/>
            <a:r>
              <a:rPr lang="en-US" sz="1200" b="0" i="0" u="none" strike="noStrike"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Some examples of vulnerabilities are: a password that can easily be guessed. </a:t>
            </a:r>
          </a:p>
          <a:p>
            <a:pPr rtl="0" fontAlgn="base"/>
            <a:r>
              <a:rPr lang="en-US" sz="1200" b="0" i="0" u="none" strike="noStrike" kern="1200" dirty="0">
                <a:solidFill>
                  <a:schemeClr val="tx1"/>
                </a:solidFill>
                <a:effectLst/>
                <a:latin typeface="+mn-lt"/>
                <a:ea typeface="+mn-ea"/>
                <a:cs typeface="+mn-cs"/>
              </a:rPr>
              <a:t>These are considered vulnerabilities because they are weaknesses to the system that can be exploited by attackers, but on their own, do not cause harm. </a:t>
            </a:r>
          </a:p>
          <a:p>
            <a:endParaRPr lang="en-US" dirty="0"/>
          </a:p>
        </p:txBody>
      </p:sp>
      <p:sp>
        <p:nvSpPr>
          <p:cNvPr id="4" name="Slide Number Placeholder 3"/>
          <p:cNvSpPr>
            <a:spLocks noGrp="1"/>
          </p:cNvSpPr>
          <p:nvPr>
            <p:ph type="sldNum" sz="quarter" idx="10"/>
          </p:nvPr>
        </p:nvSpPr>
        <p:spPr/>
        <p:txBody>
          <a:bodyPr/>
          <a:lstStyle/>
          <a:p>
            <a:fld id="{E7EF113F-9882-0547-8E79-A06340A251F7}" type="slidenum">
              <a:rPr lang="en-US" smtClean="0"/>
              <a:t>7</a:t>
            </a:fld>
            <a:endParaRPr lang="en-US"/>
          </a:p>
        </p:txBody>
      </p:sp>
    </p:spTree>
    <p:extLst>
      <p:ext uri="{BB962C8B-B14F-4D97-AF65-F5344CB8AC3E}">
        <p14:creationId xmlns:p14="http://schemas.microsoft.com/office/powerpoint/2010/main" val="1862377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An attack is what a threat ultimately becomes if a vulnerability is not fixed.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When action is taken and done to cause harm to the user or system.</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Let’s ask ourselves: How can</a:t>
            </a:r>
            <a:r>
              <a:rPr lang="en-US" sz="1200" b="0" i="0" u="none" strike="noStrike" kern="1200" baseline="0" dirty="0">
                <a:solidFill>
                  <a:schemeClr val="tx1"/>
                </a:solidFill>
                <a:effectLst/>
                <a:latin typeface="+mn-lt"/>
                <a:ea typeface="+mn-ea"/>
                <a:cs typeface="+mn-cs"/>
              </a:rPr>
              <a:t> we protect ourselves from cyber attacks?</a:t>
            </a:r>
            <a:endParaRPr lang="en-US" dirty="0"/>
          </a:p>
        </p:txBody>
      </p:sp>
      <p:sp>
        <p:nvSpPr>
          <p:cNvPr id="4" name="Slide Number Placeholder 3"/>
          <p:cNvSpPr>
            <a:spLocks noGrp="1"/>
          </p:cNvSpPr>
          <p:nvPr>
            <p:ph type="sldNum" sz="quarter" idx="10"/>
          </p:nvPr>
        </p:nvSpPr>
        <p:spPr/>
        <p:txBody>
          <a:bodyPr/>
          <a:lstStyle/>
          <a:p>
            <a:fld id="{E7EF113F-9882-0547-8E79-A06340A251F7}" type="slidenum">
              <a:rPr lang="en-US" smtClean="0"/>
              <a:t>8</a:t>
            </a:fld>
            <a:endParaRPr lang="en-US"/>
          </a:p>
        </p:txBody>
      </p:sp>
    </p:spTree>
    <p:extLst>
      <p:ext uri="{BB962C8B-B14F-4D97-AF65-F5344CB8AC3E}">
        <p14:creationId xmlns:p14="http://schemas.microsoft.com/office/powerpoint/2010/main" val="326366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Over the next few weeks we will learn more ways to protect and educate ourselves against cyber attacks!</a:t>
            </a:r>
            <a:endParaRPr lang="en-US" dirty="0"/>
          </a:p>
        </p:txBody>
      </p:sp>
      <p:sp>
        <p:nvSpPr>
          <p:cNvPr id="4" name="Slide Number Placeholder 3"/>
          <p:cNvSpPr>
            <a:spLocks noGrp="1"/>
          </p:cNvSpPr>
          <p:nvPr>
            <p:ph type="sldNum" sz="quarter" idx="10"/>
          </p:nvPr>
        </p:nvSpPr>
        <p:spPr/>
        <p:txBody>
          <a:bodyPr/>
          <a:lstStyle/>
          <a:p>
            <a:fld id="{E7EF113F-9882-0547-8E79-A06340A251F7}" type="slidenum">
              <a:rPr lang="en-US" smtClean="0"/>
              <a:t>9</a:t>
            </a:fld>
            <a:endParaRPr lang="en-US"/>
          </a:p>
        </p:txBody>
      </p:sp>
    </p:spTree>
    <p:extLst>
      <p:ext uri="{BB962C8B-B14F-4D97-AF65-F5344CB8AC3E}">
        <p14:creationId xmlns:p14="http://schemas.microsoft.com/office/powerpoint/2010/main" val="21414669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12192000" cy="6858000"/>
          </a:xfrm>
          <a:prstGeom prst="rect">
            <a:avLst/>
          </a:prstGeom>
          <a:noFill/>
        </p:spPr>
      </p:pic>
      <p:grpSp>
        <p:nvGrpSpPr>
          <p:cNvPr id="16" name="Group 15"/>
          <p:cNvGrpSpPr/>
          <p:nvPr/>
        </p:nvGrpSpPr>
        <p:grpSpPr>
          <a:xfrm rot="20533676">
            <a:off x="824036" y="3923015"/>
            <a:ext cx="3344981"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3808271" y="2587843"/>
            <a:ext cx="7697445" cy="3850817"/>
          </a:xfrm>
          <a:prstGeom prst="rect">
            <a:avLst/>
          </a:prstGeom>
        </p:spPr>
      </p:pic>
      <p:sp>
        <p:nvSpPr>
          <p:cNvPr id="2" name="Title 1"/>
          <p:cNvSpPr>
            <a:spLocks noGrp="1"/>
          </p:cNvSpPr>
          <p:nvPr>
            <p:ph type="ctrTitle"/>
          </p:nvPr>
        </p:nvSpPr>
        <p:spPr>
          <a:xfrm rot="360000">
            <a:off x="4453079" y="3015792"/>
            <a:ext cx="6462717"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rot="360000">
            <a:off x="4267332" y="4766917"/>
            <a:ext cx="6448608"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20520000">
            <a:off x="1284390" y="5061540"/>
            <a:ext cx="2624713" cy="534991"/>
          </a:xfrm>
        </p:spPr>
        <p:txBody>
          <a:bodyPr anchor="t"/>
          <a:lstStyle>
            <a:lvl1pPr algn="ctr">
              <a:defRPr sz="2200">
                <a:solidFill>
                  <a:schemeClr val="accent1"/>
                </a:solidFill>
              </a:defRPr>
            </a:lvl1pPr>
          </a:lstStyle>
          <a:p>
            <a:fld id="{1A2F7ECE-589A-DF45-96B2-4DFFE34AEFAA}" type="datetimeFigureOut">
              <a:rPr lang="en-US" smtClean="0"/>
              <a:t>11/7/2018</a:t>
            </a:fld>
            <a:endParaRPr lang="en-US"/>
          </a:p>
        </p:txBody>
      </p:sp>
      <p:sp>
        <p:nvSpPr>
          <p:cNvPr id="5" name="Footer Placeholder 4"/>
          <p:cNvSpPr>
            <a:spLocks noGrp="1"/>
          </p:cNvSpPr>
          <p:nvPr>
            <p:ph type="ftr" sz="quarter" idx="11"/>
          </p:nvPr>
        </p:nvSpPr>
        <p:spPr>
          <a:xfrm rot="20520000">
            <a:off x="863457" y="4135346"/>
            <a:ext cx="2781175" cy="835010"/>
          </a:xfrm>
        </p:spPr>
        <p:txBody>
          <a:bodyPr anchor="ctr"/>
          <a:lstStyle>
            <a:lvl1pPr algn="l">
              <a:defRPr sz="1600">
                <a:solidFill>
                  <a:schemeClr val="accent5">
                    <a:lumMod val="50000"/>
                  </a:schemeClr>
                </a:solidFill>
              </a:defRPr>
            </a:lvl1pPr>
          </a:lstStyle>
          <a:p>
            <a:endParaRPr lang="en-US"/>
          </a:p>
        </p:txBody>
      </p:sp>
      <p:sp>
        <p:nvSpPr>
          <p:cNvPr id="6" name="Slide Number Placeholder 5"/>
          <p:cNvSpPr>
            <a:spLocks noGrp="1"/>
          </p:cNvSpPr>
          <p:nvPr>
            <p:ph type="sldNum" sz="quarter" idx="12"/>
          </p:nvPr>
        </p:nvSpPr>
        <p:spPr>
          <a:xfrm rot="20520000">
            <a:off x="2641919" y="5509809"/>
            <a:ext cx="984240" cy="426607"/>
          </a:xfrm>
        </p:spPr>
        <p:txBody>
          <a:bodyPr/>
          <a:lstStyle>
            <a:lvl1pPr algn="r">
              <a:defRPr>
                <a:solidFill>
                  <a:schemeClr val="accent1">
                    <a:lumMod val="75000"/>
                  </a:schemeClr>
                </a:solidFill>
              </a:defRPr>
            </a:lvl1pPr>
          </a:lstStyle>
          <a:p>
            <a:fld id="{8A65A310-4D23-9641-A6A5-D26BE00DB022}" type="slidenum">
              <a:rPr lang="en-US" smtClean="0"/>
              <a:t>‹#›</a:t>
            </a:fld>
            <a:endParaRPr lang="en-US"/>
          </a:p>
        </p:txBody>
      </p:sp>
      <p:pic>
        <p:nvPicPr>
          <p:cNvPr id="9" name="Picture 8" descr="coverBand.png"/>
          <p:cNvPicPr>
            <a:picLocks noChangeAspect="1"/>
          </p:cNvPicPr>
          <p:nvPr/>
        </p:nvPicPr>
        <p:blipFill>
          <a:blip r:embed="rId5"/>
          <a:stretch>
            <a:fillRect/>
          </a:stretch>
        </p:blipFill>
        <p:spPr>
          <a:xfrm>
            <a:off x="0" y="5880100"/>
            <a:ext cx="12192000" cy="330200"/>
          </a:xfrm>
          <a:prstGeom prst="rect">
            <a:avLst/>
          </a:prstGeom>
          <a:effectLst>
            <a:outerShdw blurRad="63500" dist="38100" dir="5400000" algn="t" rotWithShape="0">
              <a:prstClr val="black">
                <a:alpha val="59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2F7ECE-589A-DF45-96B2-4DFFE34AEFAA}"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65A310-4D23-9641-A6A5-D26BE00DB02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50279"/>
            <a:ext cx="2617760" cy="54695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5040" y="838199"/>
            <a:ext cx="7877120" cy="51816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2F7ECE-589A-DF45-96B2-4DFFE34AEFAA}"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65A310-4D23-9641-A6A5-D26BE00DB02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2F7ECE-589A-DF45-96B2-4DFFE34AEFAA}"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65A310-4D23-9641-A6A5-D26BE00DB02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041" y="1497994"/>
            <a:ext cx="10721919" cy="2097259"/>
          </a:xfrm>
        </p:spPr>
        <p:txBody>
          <a:bodyPr anchor="b"/>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117600" y="3754403"/>
            <a:ext cx="99568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2F7ECE-589A-DF45-96B2-4DFFE34AEFAA}"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65A310-4D23-9641-A6A5-D26BE00DB02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A2F7ECE-589A-DF45-96B2-4DFFE34AEFAA}" type="datetimeFigureOut">
              <a:rPr lang="en-US" smtClean="0"/>
              <a:t>11/7/2018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65A310-4D23-9641-A6A5-D26BE00DB022}" type="slidenum">
              <a:rPr lang="en-US" smtClean="0"/>
              <a:t>‹#›</a:t>
            </a:fld>
            <a:endParaRPr lang="en-US"/>
          </a:p>
        </p:txBody>
      </p:sp>
      <p:sp>
        <p:nvSpPr>
          <p:cNvPr id="9" name="Content Placeholder 8"/>
          <p:cNvSpPr>
            <a:spLocks noGrp="1"/>
          </p:cNvSpPr>
          <p:nvPr>
            <p:ph sz="quarter" idx="13"/>
          </p:nvPr>
        </p:nvSpPr>
        <p:spPr>
          <a:xfrm>
            <a:off x="1121664" y="2039112"/>
            <a:ext cx="48768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039112"/>
            <a:ext cx="48768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21664" y="2038389"/>
            <a:ext cx="402336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7054788" y="2038387"/>
            <a:ext cx="4019611"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A2F7ECE-589A-DF45-96B2-4DFFE34AEFAA}" type="datetimeFigureOut">
              <a:rPr lang="en-US" smtClean="0"/>
              <a:t>11/7/2018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65A310-4D23-9641-A6A5-D26BE00DB022}" type="slidenum">
              <a:rPr lang="en-US" smtClean="0"/>
              <a:t>‹#›</a:t>
            </a:fld>
            <a:endParaRPr lang="en-US"/>
          </a:p>
        </p:txBody>
      </p:sp>
      <p:sp>
        <p:nvSpPr>
          <p:cNvPr id="16" name="Freeform 22"/>
          <p:cNvSpPr>
            <a:spLocks/>
          </p:cNvSpPr>
          <p:nvPr/>
        </p:nvSpPr>
        <p:spPr bwMode="auto">
          <a:xfrm rot="20274567">
            <a:off x="5244850" y="4281003"/>
            <a:ext cx="1717993"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3"/>
          <p:cNvSpPr>
            <a:spLocks/>
          </p:cNvSpPr>
          <p:nvPr/>
        </p:nvSpPr>
        <p:spPr bwMode="auto">
          <a:xfrm rot="9377604">
            <a:off x="5234482" y="3316841"/>
            <a:ext cx="1717993"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Content Placeholder 12"/>
          <p:cNvSpPr>
            <a:spLocks noGrp="1"/>
          </p:cNvSpPr>
          <p:nvPr>
            <p:ph sz="quarter" idx="13"/>
          </p:nvPr>
        </p:nvSpPr>
        <p:spPr>
          <a:xfrm>
            <a:off x="1121664" y="2743199"/>
            <a:ext cx="402336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7059168" y="2743200"/>
            <a:ext cx="402336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2F7ECE-589A-DF45-96B2-4DFFE34AEFAA}" type="datetimeFigureOut">
              <a:rPr lang="en-US" smtClean="0"/>
              <a:t>11/7/2018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65A310-4D23-9641-A6A5-D26BE00DB02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2F7ECE-589A-DF45-96B2-4DFFE34AEFAA}" type="datetimeFigureOut">
              <a:rPr lang="en-US" smtClean="0"/>
              <a:t>11/7/2018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65A310-4D23-9641-A6A5-D26BE00DB02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5041" y="1487082"/>
            <a:ext cx="4011084" cy="1921339"/>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191133" y="835428"/>
            <a:ext cx="6265827"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35041" y="3408421"/>
            <a:ext cx="4011084"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2F7ECE-589A-DF45-96B2-4DFFE34AEFAA}" type="datetimeFigureOut">
              <a:rPr lang="en-US" smtClean="0"/>
              <a:t>11/7/2018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65A310-4D23-9641-A6A5-D26BE00DB02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4165600" y="191206"/>
            <a:ext cx="3708400" cy="819150"/>
          </a:xfrm>
          <a:prstGeom prst="rect">
            <a:avLst/>
          </a:prstGeom>
        </p:spPr>
      </p:pic>
      <p:sp>
        <p:nvSpPr>
          <p:cNvPr id="2" name="Title 1"/>
          <p:cNvSpPr>
            <a:spLocks noGrp="1"/>
          </p:cNvSpPr>
          <p:nvPr>
            <p:ph type="title"/>
          </p:nvPr>
        </p:nvSpPr>
        <p:spPr>
          <a:xfrm>
            <a:off x="735040" y="4669655"/>
            <a:ext cx="10721920" cy="719865"/>
          </a:xfrm>
        </p:spPr>
        <p:txBody>
          <a:bodyPr anchor="b"/>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rot="-60000">
            <a:off x="2840736" y="594360"/>
            <a:ext cx="6498336"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625600" y="5416153"/>
            <a:ext cx="89408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2F7ECE-589A-DF45-96B2-4DFFE34AEFAA}" type="datetimeFigureOut">
              <a:rPr lang="en-US" smtClean="0"/>
              <a:t>11/7/2018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65A310-4D23-9641-A6A5-D26BE00DB02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735040" y="436563"/>
            <a:ext cx="10721920" cy="144267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17600" y="2038388"/>
            <a:ext cx="9956800" cy="39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040" y="6148876"/>
            <a:ext cx="28448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1A2F7ECE-589A-DF45-96B2-4DFFE34AEFAA}" type="datetimeFigureOut">
              <a:rPr lang="en-US" smtClean="0"/>
              <a:t>11/7/2018</a:t>
            </a:fld>
            <a:endParaRPr lang="en-US"/>
          </a:p>
        </p:txBody>
      </p:sp>
      <p:sp>
        <p:nvSpPr>
          <p:cNvPr id="5" name="Footer Placeholder 4"/>
          <p:cNvSpPr>
            <a:spLocks noGrp="1"/>
          </p:cNvSpPr>
          <p:nvPr>
            <p:ph type="ftr" sz="quarter" idx="3"/>
          </p:nvPr>
        </p:nvSpPr>
        <p:spPr>
          <a:xfrm>
            <a:off x="4165600" y="6148876"/>
            <a:ext cx="38608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n-US"/>
          </a:p>
        </p:txBody>
      </p:sp>
      <p:sp>
        <p:nvSpPr>
          <p:cNvPr id="6" name="Slide Number Placeholder 5"/>
          <p:cNvSpPr>
            <a:spLocks noGrp="1"/>
          </p:cNvSpPr>
          <p:nvPr>
            <p:ph type="sldNum" sz="quarter" idx="4"/>
          </p:nvPr>
        </p:nvSpPr>
        <p:spPr>
          <a:xfrm>
            <a:off x="8612160" y="6148876"/>
            <a:ext cx="28448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8A65A310-4D23-9641-A6A5-D26BE00DB02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Vector%20Art%20by%20%3ca%20href=%22https:/www.vecteezy.com%22%3eVecteezy%3c/a%3e" TargetMode="External"/><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hyperlink" Target="Graphics%20by:%20%3ca%20rel=%22nofollow%22%20href=%22https:/www.vecteezy.com/%22%3evecteezy.com%3c/a%3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solidFill>
                  <a:srgbClr val="C00000"/>
                </a:solidFill>
                <a:latin typeface="Century Gothic" charset="0"/>
                <a:ea typeface="Century Gothic" charset="0"/>
                <a:cs typeface="Century Gothic" charset="0"/>
              </a:rPr>
              <a:t>How to stay smart online?</a:t>
            </a:r>
          </a:p>
        </p:txBody>
      </p:sp>
      <p:sp>
        <p:nvSpPr>
          <p:cNvPr id="3" name="Subtitle 2"/>
          <p:cNvSpPr>
            <a:spLocks noGrp="1"/>
          </p:cNvSpPr>
          <p:nvPr>
            <p:ph idx="1"/>
          </p:nvPr>
        </p:nvSpPr>
        <p:spPr/>
        <p:txBody>
          <a:bodyPr anchor="ctr" anchorCtr="0"/>
          <a:lstStyle/>
          <a:p>
            <a:pPr algn="ctr"/>
            <a:r>
              <a:rPr lang="en-US" dirty="0"/>
              <a:t>CyberImmunization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84974">
            <a:off x="1404485" y="4246348"/>
            <a:ext cx="1674867" cy="613203"/>
          </a:xfrm>
          <a:prstGeom prst="rect">
            <a:avLst/>
          </a:prstGeom>
        </p:spPr>
      </p:pic>
      <p:sp>
        <p:nvSpPr>
          <p:cNvPr id="5" name="Title 1">
            <a:extLst>
              <a:ext uri="{FF2B5EF4-FFF2-40B4-BE49-F238E27FC236}">
                <a16:creationId xmlns:a16="http://schemas.microsoft.com/office/drawing/2014/main" id="{07C24954-A67A-477E-840F-82F1CD9CC89F}"/>
              </a:ext>
            </a:extLst>
          </p:cNvPr>
          <p:cNvSpPr txBox="1">
            <a:spLocks/>
          </p:cNvSpPr>
          <p:nvPr/>
        </p:nvSpPr>
        <p:spPr>
          <a:xfrm rot="21087271">
            <a:off x="1215722" y="3948958"/>
            <a:ext cx="1909321" cy="348310"/>
          </a:xfrm>
          <a:prstGeom prst="rect">
            <a:avLst/>
          </a:prstGeom>
        </p:spPr>
        <p:txBody>
          <a:bodyPr vert="horz" lIns="91440" tIns="45720" rIns="91440" bIns="45720" rtlCol="0" anchor="b">
            <a:normAutofit fontScale="90000" lnSpcReduction="10000"/>
          </a:bodyPr>
          <a:lstStyle>
            <a:lvl1pPr algn="ctr" defTabSz="457200" rtl="0" eaLnBrk="1" latinLnBrk="0" hangingPunct="1">
              <a:spcBef>
                <a:spcPct val="0"/>
              </a:spcBef>
              <a:buNone/>
              <a:defRPr sz="4800" kern="1200">
                <a:solidFill>
                  <a:srgbClr val="000100"/>
                </a:solidFill>
                <a:effectLst>
                  <a:outerShdw blurRad="63500" sx="102000" sy="102000" algn="ctr" rotWithShape="0">
                    <a:srgbClr val="FFFFFF">
                      <a:alpha val="40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solidFill>
                  <a:srgbClr val="C00000"/>
                </a:solidFill>
                <a:latin typeface="Century Gothic" charset="0"/>
                <a:ea typeface="Century Gothic" charset="0"/>
                <a:cs typeface="Century Gothic" charset="0"/>
              </a:rPr>
              <a:t>Created By:</a:t>
            </a:r>
          </a:p>
        </p:txBody>
      </p:sp>
      <p:sp>
        <p:nvSpPr>
          <p:cNvPr id="6" name="Title 1">
            <a:extLst>
              <a:ext uri="{FF2B5EF4-FFF2-40B4-BE49-F238E27FC236}">
                <a16:creationId xmlns:a16="http://schemas.microsoft.com/office/drawing/2014/main" id="{69B20DD9-C1A5-4FEC-BD1A-2118D98C88CC}"/>
              </a:ext>
            </a:extLst>
          </p:cNvPr>
          <p:cNvSpPr txBox="1">
            <a:spLocks/>
          </p:cNvSpPr>
          <p:nvPr/>
        </p:nvSpPr>
        <p:spPr>
          <a:xfrm rot="21087271">
            <a:off x="1558159" y="4795599"/>
            <a:ext cx="1909321" cy="348310"/>
          </a:xfrm>
          <a:prstGeom prst="rect">
            <a:avLst/>
          </a:prstGeom>
        </p:spPr>
        <p:txBody>
          <a:bodyPr vert="horz" lIns="91440" tIns="45720" rIns="91440" bIns="45720" rtlCol="0" anchor="b">
            <a:normAutofit fontScale="90000" lnSpcReduction="10000"/>
          </a:bodyPr>
          <a:lstStyle>
            <a:lvl1pPr algn="ctr" defTabSz="457200" rtl="0" eaLnBrk="1" latinLnBrk="0" hangingPunct="1">
              <a:spcBef>
                <a:spcPct val="0"/>
              </a:spcBef>
              <a:buNone/>
              <a:defRPr sz="4800" kern="1200">
                <a:solidFill>
                  <a:srgbClr val="000100"/>
                </a:solidFill>
                <a:effectLst>
                  <a:outerShdw blurRad="63500" sx="102000" sy="102000" algn="ctr" rotWithShape="0">
                    <a:srgbClr val="FFFFFF">
                      <a:alpha val="40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solidFill>
                  <a:srgbClr val="C00000"/>
                </a:solidFill>
                <a:latin typeface="Century Gothic" charset="0"/>
                <a:ea typeface="Century Gothic" charset="0"/>
                <a:cs typeface="Century Gothic" charset="0"/>
              </a:rPr>
              <a:t>For:</a:t>
            </a:r>
          </a:p>
        </p:txBody>
      </p:sp>
      <p:pic>
        <p:nvPicPr>
          <p:cNvPr id="1026" name="08CCD962-8FB6-4DCF-A9FF-96263742ABCA" descr="4789D947-CF3A-45DC-87BE-0F435D6DC23D@hitronhub">
            <a:extLst>
              <a:ext uri="{FF2B5EF4-FFF2-40B4-BE49-F238E27FC236}">
                <a16:creationId xmlns:a16="http://schemas.microsoft.com/office/drawing/2014/main" id="{C4B8FEB9-A528-40E4-B368-8A3461C44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36396">
            <a:off x="1133847" y="5378598"/>
            <a:ext cx="2341395" cy="39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4835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040" y="2544763"/>
            <a:ext cx="9882160" cy="1442674"/>
          </a:xfrm>
        </p:spPr>
        <p:txBody>
          <a:bodyPr/>
          <a:lstStyle/>
          <a:p>
            <a:r>
              <a:rPr lang="en-US" dirty="0">
                <a:solidFill>
                  <a:srgbClr val="800000"/>
                </a:solidFill>
              </a:rPr>
              <a:t>What do you like about Internet?</a:t>
            </a:r>
          </a:p>
        </p:txBody>
      </p:sp>
    </p:spTree>
    <p:extLst>
      <p:ext uri="{BB962C8B-B14F-4D97-AF65-F5344CB8AC3E}">
        <p14:creationId xmlns:p14="http://schemas.microsoft.com/office/powerpoint/2010/main" val="2656543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vealal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06566" y="1041829"/>
            <a:ext cx="9202734" cy="5176409"/>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6427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040" y="1884362"/>
            <a:ext cx="10721920" cy="2128837"/>
          </a:xfrm>
        </p:spPr>
        <p:txBody>
          <a:bodyPr/>
          <a:lstStyle/>
          <a:p>
            <a:r>
              <a:rPr lang="en-US" dirty="0">
                <a:solidFill>
                  <a:srgbClr val="C00000"/>
                </a:solidFill>
                <a:latin typeface="Century Gothic" charset="0"/>
                <a:ea typeface="Century Gothic" charset="0"/>
                <a:cs typeface="Century Gothic" charset="0"/>
              </a:rPr>
              <a:t>If you want to be safe on the Internet, you should learn to protect yourself</a:t>
            </a:r>
            <a:endParaRPr lang="en-US" dirty="0"/>
          </a:p>
        </p:txBody>
      </p:sp>
    </p:spTree>
    <p:extLst>
      <p:ext uri="{BB962C8B-B14F-4D97-AF65-F5344CB8AC3E}">
        <p14:creationId xmlns:p14="http://schemas.microsoft.com/office/powerpoint/2010/main" val="1349458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Century Gothic" charset="0"/>
                <a:ea typeface="Century Gothic" charset="0"/>
                <a:cs typeface="Century Gothic" charset="0"/>
              </a:rPr>
              <a:t>What would you want to protect?</a:t>
            </a:r>
            <a:endParaRPr lang="en-US" dirty="0"/>
          </a:p>
        </p:txBody>
      </p:sp>
      <p:sp>
        <p:nvSpPr>
          <p:cNvPr id="3" name="Content Placeholder 2"/>
          <p:cNvSpPr>
            <a:spLocks noGrp="1"/>
          </p:cNvSpPr>
          <p:nvPr>
            <p:ph idx="1"/>
          </p:nvPr>
        </p:nvSpPr>
        <p:spPr>
          <a:xfrm>
            <a:off x="952500" y="2755900"/>
            <a:ext cx="7518400" cy="3665625"/>
          </a:xfrm>
        </p:spPr>
        <p:txBody>
          <a:bodyPr>
            <a:normAutofit/>
          </a:bodyPr>
          <a:lstStyle/>
          <a:p>
            <a:pPr marL="0" indent="0" algn="ctr">
              <a:buNone/>
            </a:pPr>
            <a:r>
              <a:rPr lang="en-US" sz="3200" dirty="0"/>
              <a:t>Chances are if you like something, it is worth protecting! Your personal information, family and favorite pictures are worth protecting!</a:t>
            </a:r>
          </a:p>
          <a:p>
            <a:pPr algn="ctr"/>
            <a:endParaRPr lang="en-US" sz="3200" dirty="0"/>
          </a:p>
          <a:p>
            <a:pPr algn="ctr"/>
            <a:endParaRPr lang="en-US" sz="3200" dirty="0"/>
          </a:p>
          <a:p>
            <a:pPr marL="0" indent="0" algn="ctr">
              <a:buNone/>
            </a:pPr>
            <a:endParaRPr lang="en-US" sz="3200" dirty="0"/>
          </a:p>
        </p:txBody>
      </p:sp>
      <p:sp>
        <p:nvSpPr>
          <p:cNvPr id="5" name="Cloud Callout 4"/>
          <p:cNvSpPr/>
          <p:nvPr/>
        </p:nvSpPr>
        <p:spPr>
          <a:xfrm>
            <a:off x="9343658" y="2220276"/>
            <a:ext cx="2396180" cy="1841445"/>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6000" y="4319047"/>
            <a:ext cx="1663700" cy="192458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8200" y="2967209"/>
            <a:ext cx="431800" cy="48952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8600" y="2375903"/>
            <a:ext cx="495300" cy="55592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0180" y="2883109"/>
            <a:ext cx="825500" cy="952403"/>
          </a:xfrm>
          <a:prstGeom prst="rect">
            <a:avLst/>
          </a:prstGeom>
        </p:spPr>
      </p:pic>
    </p:spTree>
    <p:extLst>
      <p:ext uri="{BB962C8B-B14F-4D97-AF65-F5344CB8AC3E}">
        <p14:creationId xmlns:p14="http://schemas.microsoft.com/office/powerpoint/2010/main" val="509570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Century Gothic" charset="0"/>
                <a:ea typeface="Century Gothic" charset="0"/>
                <a:cs typeface="Century Gothic" charset="0"/>
              </a:rPr>
              <a:t>Who are we protecting from? </a:t>
            </a:r>
            <a:endParaRPr lang="en-US" dirty="0"/>
          </a:p>
        </p:txBody>
      </p:sp>
      <p:sp>
        <p:nvSpPr>
          <p:cNvPr id="3" name="TextBox 2"/>
          <p:cNvSpPr txBox="1"/>
          <p:nvPr/>
        </p:nvSpPr>
        <p:spPr>
          <a:xfrm>
            <a:off x="2617386" y="2232887"/>
            <a:ext cx="1882346" cy="707886"/>
          </a:xfrm>
          <a:prstGeom prst="rect">
            <a:avLst/>
          </a:prstGeom>
          <a:noFill/>
        </p:spPr>
        <p:txBody>
          <a:bodyPr wrap="none" rtlCol="0">
            <a:spAutoFit/>
          </a:bodyPr>
          <a:lstStyle/>
          <a:p>
            <a:r>
              <a:rPr lang="en-US" sz="4000" b="1" dirty="0">
                <a:solidFill>
                  <a:srgbClr val="800000"/>
                </a:solidFill>
              </a:rPr>
              <a:t>Hacker</a:t>
            </a:r>
          </a:p>
        </p:txBody>
      </p:sp>
      <p:pic>
        <p:nvPicPr>
          <p:cNvPr id="5" name="Picture 4" descr="anonymous-mask-m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0799" y="3288473"/>
            <a:ext cx="1059003" cy="1271654"/>
          </a:xfrm>
          <a:prstGeom prst="rect">
            <a:avLst/>
          </a:prstGeom>
        </p:spPr>
      </p:pic>
      <p:pic>
        <p:nvPicPr>
          <p:cNvPr id="6" name="Picture 5" descr="cherry-bomb-m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00" y="4600948"/>
            <a:ext cx="1571281" cy="1614478"/>
          </a:xfrm>
          <a:prstGeom prst="rect">
            <a:avLst/>
          </a:prstGeom>
        </p:spPr>
      </p:pic>
      <p:sp>
        <p:nvSpPr>
          <p:cNvPr id="8" name="Rectangle 7"/>
          <p:cNvSpPr/>
          <p:nvPr/>
        </p:nvSpPr>
        <p:spPr>
          <a:xfrm>
            <a:off x="4864100" y="3105835"/>
            <a:ext cx="6096000" cy="646331"/>
          </a:xfrm>
          <a:prstGeom prst="rect">
            <a:avLst/>
          </a:prstGeom>
        </p:spPr>
        <p:txBody>
          <a:bodyPr>
            <a:spAutoFit/>
          </a:bodyPr>
          <a:lstStyle/>
          <a:p>
            <a:pPr>
              <a:defRPr/>
            </a:pPr>
            <a:r>
              <a:rPr lang="en-US" i="1" dirty="0"/>
              <a:t>Hacker is person illegally accesses somebody else’s information and devices.</a:t>
            </a:r>
          </a:p>
        </p:txBody>
      </p:sp>
    </p:spTree>
    <p:extLst>
      <p:ext uri="{BB962C8B-B14F-4D97-AF65-F5344CB8AC3E}">
        <p14:creationId xmlns:p14="http://schemas.microsoft.com/office/powerpoint/2010/main" val="551905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Century Gothic" charset="0"/>
                <a:ea typeface="Century Gothic" charset="0"/>
                <a:cs typeface="Century Gothic" charset="0"/>
              </a:rPr>
              <a:t>Vulnerabilities</a:t>
            </a:r>
            <a:endParaRPr lang="en-US" dirty="0"/>
          </a:p>
        </p:txBody>
      </p:sp>
      <p:sp>
        <p:nvSpPr>
          <p:cNvPr id="3" name="Content Placeholder 2"/>
          <p:cNvSpPr>
            <a:spLocks noGrp="1"/>
          </p:cNvSpPr>
          <p:nvPr>
            <p:ph idx="1"/>
          </p:nvPr>
        </p:nvSpPr>
        <p:spPr/>
        <p:txBody>
          <a:bodyPr>
            <a:normAutofit/>
          </a:bodyPr>
          <a:lstStyle/>
          <a:p>
            <a:pPr marL="329184" lvl="1" indent="0">
              <a:buNone/>
            </a:pPr>
            <a:r>
              <a:rPr lang="en-US" sz="2400" dirty="0">
                <a:latin typeface="Century Gothic" charset="0"/>
                <a:ea typeface="Century Gothic" charset="0"/>
                <a:cs typeface="Century Gothic" charset="0"/>
              </a:rPr>
              <a:t>A </a:t>
            </a:r>
            <a:r>
              <a:rPr lang="en-US" sz="2400" i="1" dirty="0">
                <a:solidFill>
                  <a:srgbClr val="C00000"/>
                </a:solidFill>
                <a:latin typeface="Century Gothic" charset="0"/>
                <a:ea typeface="Century Gothic" charset="0"/>
                <a:cs typeface="Century Gothic" charset="0"/>
              </a:rPr>
              <a:t>vulnerability</a:t>
            </a:r>
            <a:r>
              <a:rPr lang="en-US" sz="2400" i="1" dirty="0">
                <a:latin typeface="Century Gothic" charset="0"/>
                <a:ea typeface="Century Gothic" charset="0"/>
                <a:cs typeface="Century Gothic" charset="0"/>
              </a:rPr>
              <a:t> is a weakness or fault  that could be used to cause harm</a:t>
            </a:r>
            <a:r>
              <a:rPr lang="en-US" sz="2400" dirty="0">
                <a:latin typeface="Century Gothic" charset="0"/>
                <a:ea typeface="Century Gothic" charset="0"/>
                <a:cs typeface="Century Gothic" charset="0"/>
              </a:rPr>
              <a:t>.</a:t>
            </a:r>
          </a:p>
          <a:p>
            <a:pPr marL="201168" lvl="1" indent="0">
              <a:buNone/>
            </a:pPr>
            <a:endParaRPr lang="en-US" sz="2400" dirty="0">
              <a:latin typeface="Century Gothic" charset="0"/>
              <a:ea typeface="Century Gothic" charset="0"/>
              <a:cs typeface="Century Gothic" charset="0"/>
            </a:endParaRPr>
          </a:p>
          <a:p>
            <a:pPr marL="201168" lvl="1" indent="0">
              <a:buNone/>
            </a:pPr>
            <a:r>
              <a:rPr lang="en-US" sz="2400" dirty="0">
                <a:latin typeface="Century Gothic" charset="0"/>
                <a:ea typeface="Century Gothic" charset="0"/>
                <a:cs typeface="Century Gothic" charset="0"/>
              </a:rPr>
              <a:t>Example: Using a common password which an attacker could easily guess. The easily guessed password is a </a:t>
            </a:r>
            <a:r>
              <a:rPr lang="en-US" sz="2400" i="1" dirty="0">
                <a:solidFill>
                  <a:srgbClr val="C00000"/>
                </a:solidFill>
                <a:latin typeface="Century Gothic" charset="0"/>
                <a:ea typeface="Century Gothic" charset="0"/>
                <a:cs typeface="Century Gothic" charset="0"/>
              </a:rPr>
              <a:t>vulnerability</a:t>
            </a:r>
            <a:r>
              <a:rPr lang="en-US" sz="2400" dirty="0">
                <a:latin typeface="Century Gothic" charset="0"/>
                <a:ea typeface="Century Gothic" charset="0"/>
                <a:cs typeface="Century Gothic" charset="0"/>
              </a:rPr>
              <a:t>.</a:t>
            </a:r>
          </a:p>
        </p:txBody>
      </p:sp>
      <p:sp>
        <p:nvSpPr>
          <p:cNvPr id="6" name="Rounded Rectangular Callout 5"/>
          <p:cNvSpPr/>
          <p:nvPr/>
        </p:nvSpPr>
        <p:spPr>
          <a:xfrm>
            <a:off x="6155980" y="4303448"/>
            <a:ext cx="2613080" cy="1157023"/>
          </a:xfrm>
          <a:prstGeom prst="wedgeRoundRectCallout">
            <a:avLst>
              <a:gd name="adj1" fmla="val -84906"/>
              <a:gd name="adj2" fmla="val 57692"/>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Abadi MT Condensed Extra Bold" charset="0"/>
                <a:ea typeface="Abadi MT Condensed Extra Bold" charset="0"/>
                <a:cs typeface="Abadi MT Condensed Extra Bold" charset="0"/>
              </a:rPr>
              <a:t>Oops I forgot to lock my house. </a:t>
            </a:r>
            <a:endParaRPr lang="en-US" sz="2400" dirty="0"/>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1560" y="4303448"/>
            <a:ext cx="1708380" cy="1936750"/>
          </a:xfrm>
          <a:prstGeom prst="rect">
            <a:avLst/>
          </a:prstGeom>
        </p:spPr>
      </p:pic>
    </p:spTree>
    <p:extLst>
      <p:ext uri="{BB962C8B-B14F-4D97-AF65-F5344CB8AC3E}">
        <p14:creationId xmlns:p14="http://schemas.microsoft.com/office/powerpoint/2010/main" val="859476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42213" y="4297257"/>
            <a:ext cx="1769736" cy="2041795"/>
          </a:xfrm>
          <a:prstGeom prst="rect">
            <a:avLst/>
          </a:prstGeom>
        </p:spPr>
      </p:pic>
      <p:sp>
        <p:nvSpPr>
          <p:cNvPr id="2" name="Title 1"/>
          <p:cNvSpPr>
            <a:spLocks noGrp="1"/>
          </p:cNvSpPr>
          <p:nvPr>
            <p:ph type="title"/>
          </p:nvPr>
        </p:nvSpPr>
        <p:spPr/>
        <p:txBody>
          <a:bodyPr/>
          <a:lstStyle/>
          <a:p>
            <a:r>
              <a:rPr lang="en-US" dirty="0">
                <a:solidFill>
                  <a:srgbClr val="C00000"/>
                </a:solidFill>
                <a:latin typeface="Century Gothic" charset="0"/>
                <a:ea typeface="Century Gothic" charset="0"/>
                <a:cs typeface="Century Gothic" charset="0"/>
              </a:rPr>
              <a:t>Attack</a:t>
            </a:r>
            <a:endParaRPr lang="en-US" dirty="0"/>
          </a:p>
        </p:txBody>
      </p:sp>
      <p:sp>
        <p:nvSpPr>
          <p:cNvPr id="3" name="Content Placeholder 2"/>
          <p:cNvSpPr>
            <a:spLocks noGrp="1"/>
          </p:cNvSpPr>
          <p:nvPr>
            <p:ph idx="1"/>
          </p:nvPr>
        </p:nvSpPr>
        <p:spPr>
          <a:xfrm>
            <a:off x="1161303" y="1619288"/>
            <a:ext cx="9956800" cy="3951337"/>
          </a:xfrm>
        </p:spPr>
        <p:txBody>
          <a:bodyPr/>
          <a:lstStyle/>
          <a:p>
            <a:pPr marL="329184" lvl="1" indent="0">
              <a:buNone/>
            </a:pPr>
            <a:r>
              <a:rPr lang="en-US" sz="2400" i="1" dirty="0">
                <a:latin typeface="Century Gothic" charset="0"/>
                <a:ea typeface="Century Gothic" charset="0"/>
                <a:cs typeface="Century Gothic" charset="0"/>
              </a:rPr>
              <a:t>An </a:t>
            </a:r>
            <a:r>
              <a:rPr lang="en-US" sz="2400" i="1" dirty="0">
                <a:solidFill>
                  <a:srgbClr val="C00000"/>
                </a:solidFill>
                <a:latin typeface="Century Gothic" charset="0"/>
                <a:ea typeface="Century Gothic" charset="0"/>
                <a:cs typeface="Century Gothic" charset="0"/>
              </a:rPr>
              <a:t>attack</a:t>
            </a:r>
            <a:r>
              <a:rPr lang="en-US" sz="2400" i="1" dirty="0">
                <a:latin typeface="Century Gothic" charset="0"/>
                <a:ea typeface="Century Gothic" charset="0"/>
                <a:cs typeface="Century Gothic" charset="0"/>
              </a:rPr>
              <a:t> is what eventually happens if a vulnerability is not fixed.</a:t>
            </a:r>
          </a:p>
          <a:p>
            <a:pPr lvl="1">
              <a:buFont typeface="Wingdings" charset="2"/>
              <a:buChar char="q"/>
            </a:pPr>
            <a:endParaRPr lang="en-US" sz="2400" dirty="0">
              <a:latin typeface="Century Gothic" charset="0"/>
              <a:ea typeface="Century Gothic" charset="0"/>
              <a:cs typeface="Century Gothic" charset="0"/>
            </a:endParaRPr>
          </a:p>
          <a:p>
            <a:pPr marL="201168" lvl="1" indent="0">
              <a:buNone/>
            </a:pPr>
            <a:r>
              <a:rPr lang="en-US" sz="2400" dirty="0">
                <a:latin typeface="Century Gothic" charset="0"/>
                <a:ea typeface="Century Gothic" charset="0"/>
                <a:cs typeface="Century Gothic" charset="0"/>
              </a:rPr>
              <a:t>Example: Someone logged in to your computer and stole all of your photos! They are now holding them hostage for money. </a:t>
            </a:r>
          </a:p>
          <a:p>
            <a:pPr marL="201168" lvl="1" indent="0">
              <a:buNone/>
            </a:pPr>
            <a:r>
              <a:rPr lang="en-US" sz="2400" dirty="0">
                <a:latin typeface="Century Gothic" charset="0"/>
                <a:ea typeface="Century Gothic" charset="0"/>
                <a:cs typeface="Century Gothic" charset="0"/>
              </a:rPr>
              <a:t>This is an </a:t>
            </a:r>
            <a:r>
              <a:rPr lang="en-US" sz="2800" b="1" i="1" dirty="0">
                <a:solidFill>
                  <a:srgbClr val="C00000"/>
                </a:solidFill>
                <a:latin typeface="Century Gothic" charset="0"/>
                <a:ea typeface="Century Gothic" charset="0"/>
                <a:cs typeface="Century Gothic" charset="0"/>
              </a:rPr>
              <a:t>attack</a:t>
            </a:r>
            <a:r>
              <a:rPr lang="en-US" sz="2400" dirty="0">
                <a:latin typeface="Century Gothic" charset="0"/>
                <a:ea typeface="Century Gothic" charset="0"/>
                <a:cs typeface="Century Gothic" charset="0"/>
              </a:rPr>
              <a:t>.</a:t>
            </a:r>
            <a:endParaRPr lang="en-US" dirty="0"/>
          </a:p>
        </p:txBody>
      </p:sp>
      <p:sp>
        <p:nvSpPr>
          <p:cNvPr id="8" name="Explosion 2 7"/>
          <p:cNvSpPr/>
          <p:nvPr/>
        </p:nvSpPr>
        <p:spPr>
          <a:xfrm>
            <a:off x="4743449" y="4297257"/>
            <a:ext cx="1968500" cy="1409700"/>
          </a:xfrm>
          <a:prstGeom prst="irregularSeal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rot="19838950">
            <a:off x="5223444" y="4891782"/>
            <a:ext cx="794962" cy="369332"/>
          </a:xfrm>
          <a:prstGeom prst="rect">
            <a:avLst/>
          </a:prstGeom>
        </p:spPr>
        <p:txBody>
          <a:bodyPr wrap="none">
            <a:spAutoFit/>
          </a:bodyPr>
          <a:lstStyle/>
          <a:p>
            <a:pPr algn="ctr"/>
            <a:r>
              <a:rPr lang="en-US" dirty="0">
                <a:latin typeface="Abadi MT Condensed Extra Bold" charset="0"/>
                <a:ea typeface="Abadi MT Condensed Extra Bold" charset="0"/>
                <a:cs typeface="Abadi MT Condensed Extra Bold" charset="0"/>
              </a:rPr>
              <a:t>CRACK!</a:t>
            </a:r>
          </a:p>
        </p:txBody>
      </p:sp>
      <p:sp>
        <p:nvSpPr>
          <p:cNvPr id="11" name="Rounded Rectangular Callout 10"/>
          <p:cNvSpPr/>
          <p:nvPr/>
        </p:nvSpPr>
        <p:spPr>
          <a:xfrm>
            <a:off x="6943380" y="4297257"/>
            <a:ext cx="2613080" cy="1157023"/>
          </a:xfrm>
          <a:prstGeom prst="wedgeRoundRectCallout">
            <a:avLst>
              <a:gd name="adj1" fmla="val 58955"/>
              <a:gd name="adj2" fmla="val 105988"/>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Abadi MT Condensed Extra Bold" charset="0"/>
                <a:ea typeface="Abadi MT Condensed Extra Bold" charset="0"/>
                <a:cs typeface="Abadi MT Condensed Extra Bold" charset="0"/>
              </a:rPr>
              <a:t>Someone broke my broom! I should have protected it better!</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1235" y="4215307"/>
            <a:ext cx="2033168" cy="2351994"/>
          </a:xfrm>
          <a:prstGeom prst="rect">
            <a:avLst/>
          </a:prstGeom>
        </p:spPr>
      </p:pic>
    </p:spTree>
    <p:extLst>
      <p:ext uri="{BB962C8B-B14F-4D97-AF65-F5344CB8AC3E}">
        <p14:creationId xmlns:p14="http://schemas.microsoft.com/office/powerpoint/2010/main" val="693034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0900" y="3911600"/>
            <a:ext cx="6134100" cy="1117600"/>
          </a:xfrm>
        </p:spPr>
        <p:txBody>
          <a:bodyPr>
            <a:noAutofit/>
          </a:bodyPr>
          <a:lstStyle/>
          <a:p>
            <a:pPr marL="0" indent="0" algn="ctr">
              <a:buNone/>
            </a:pPr>
            <a:r>
              <a:rPr lang="en-US" sz="2400" dirty="0">
                <a:solidFill>
                  <a:srgbClr val="C00000"/>
                </a:solidFill>
                <a:latin typeface="Century Gothic" charset="0"/>
                <a:ea typeface="Century Gothic" charset="0"/>
                <a:cs typeface="Century Gothic" charset="0"/>
              </a:rPr>
              <a:t>Remember that learning how to protect yourself and knowledge is your best weapon!</a:t>
            </a:r>
          </a:p>
        </p:txBody>
      </p:sp>
      <p:sp>
        <p:nvSpPr>
          <p:cNvPr id="5" name="Rectangle 4"/>
          <p:cNvSpPr/>
          <p:nvPr/>
        </p:nvSpPr>
        <p:spPr>
          <a:xfrm>
            <a:off x="1330147" y="379898"/>
            <a:ext cx="5210353" cy="258532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CA" sz="5400" b="1" dirty="0">
                <a:ln w="12700">
                  <a:solidFill>
                    <a:schemeClr val="accent2">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HOW TO PROTECT YOURSELF!</a:t>
            </a:r>
          </a:p>
        </p:txBody>
      </p:sp>
      <p:pic>
        <p:nvPicPr>
          <p:cNvPr id="6" name="Picture 5"/>
          <p:cNvPicPr>
            <a:picLocks noChangeAspect="1"/>
          </p:cNvPicPr>
          <p:nvPr/>
        </p:nvPicPr>
        <p:blipFill>
          <a:blip r:embed="rId3"/>
          <a:stretch>
            <a:fillRect/>
          </a:stretch>
        </p:blipFill>
        <p:spPr>
          <a:xfrm>
            <a:off x="8902701" y="2847103"/>
            <a:ext cx="1383862" cy="140739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00" y="178229"/>
            <a:ext cx="1734403" cy="635000"/>
          </a:xfrm>
          <a:prstGeom prst="rect">
            <a:avLst/>
          </a:prstGeom>
        </p:spPr>
      </p:pic>
      <p:pic>
        <p:nvPicPr>
          <p:cNvPr id="4" name="Picture 3" descr="Internet Safety Tips.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1716" y="0"/>
            <a:ext cx="4850284" cy="6858000"/>
          </a:xfrm>
          <a:prstGeom prst="rect">
            <a:avLst/>
          </a:prstGeom>
        </p:spPr>
      </p:pic>
    </p:spTree>
    <p:extLst>
      <p:ext uri="{BB962C8B-B14F-4D97-AF65-F5344CB8AC3E}">
        <p14:creationId xmlns:p14="http://schemas.microsoft.com/office/powerpoint/2010/main" val="201983042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Sketchbook.thmx</Template>
  <TotalTime>1729</TotalTime>
  <Words>388</Words>
  <Application>Microsoft Office PowerPoint</Application>
  <PresentationFormat>Widescreen</PresentationFormat>
  <Paragraphs>55</Paragraphs>
  <Slides>9</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Abadi MT Condensed Extra Bold</vt:lpstr>
      <vt:lpstr>Bradley Hand ITC TT-Bold</vt:lpstr>
      <vt:lpstr>Calibri</vt:lpstr>
      <vt:lpstr>Cambria</vt:lpstr>
      <vt:lpstr>Century Gothic</vt:lpstr>
      <vt:lpstr>Rage Italic</vt:lpstr>
      <vt:lpstr>Wingdings</vt:lpstr>
      <vt:lpstr>Sketchbook</vt:lpstr>
      <vt:lpstr>How to stay smart online?</vt:lpstr>
      <vt:lpstr>What do you like about Internet?</vt:lpstr>
      <vt:lpstr>PowerPoint Presentation</vt:lpstr>
      <vt:lpstr>If you want to be safe on the Internet, you should learn to protect yourself</vt:lpstr>
      <vt:lpstr>What would you want to protect?</vt:lpstr>
      <vt:lpstr>Who are we protecting from? </vt:lpstr>
      <vt:lpstr>Vulnerabilities</vt:lpstr>
      <vt:lpstr>Attack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Threats &amp; Vulnerabilities</dc:title>
  <dc:creator>Megan Doherty</dc:creator>
  <cp:lastModifiedBy>Binet, Adam M (ASD-E)</cp:lastModifiedBy>
  <cp:revision>43</cp:revision>
  <dcterms:created xsi:type="dcterms:W3CDTF">2018-04-25T23:32:54Z</dcterms:created>
  <dcterms:modified xsi:type="dcterms:W3CDTF">2018-11-07T19:02:40Z</dcterms:modified>
</cp:coreProperties>
</file>