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10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3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5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9429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034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68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601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907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24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5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22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75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37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94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1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56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48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8779BDC-CC44-46D7-81A6-65D35950F9AB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8EDE82-AA10-4B0A-BA24-E4DF073F49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24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Synonym Memory Game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71966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Make cards with synonyms on them and then turn them over and try to make matches.  </a:t>
            </a:r>
          </a:p>
          <a:p>
            <a:r>
              <a:rPr lang="en-CA" dirty="0" smtClean="0"/>
              <a:t>The player with the most matches wins.</a:t>
            </a:r>
          </a:p>
          <a:p>
            <a:r>
              <a:rPr lang="en-CA" dirty="0" smtClean="0"/>
              <a:t>Use these synonym pairs</a:t>
            </a:r>
          </a:p>
          <a:p>
            <a:r>
              <a:rPr lang="en-CA" sz="1600" dirty="0"/>
              <a:t>b</a:t>
            </a:r>
            <a:r>
              <a:rPr lang="en-CA" sz="1600" dirty="0" smtClean="0"/>
              <a:t>ig – huge		mad - angry</a:t>
            </a:r>
          </a:p>
          <a:p>
            <a:r>
              <a:rPr lang="en-CA" sz="1600" dirty="0"/>
              <a:t>s</a:t>
            </a:r>
            <a:r>
              <a:rPr lang="en-CA" sz="1600" dirty="0" smtClean="0"/>
              <a:t>mall – little		hop - jump		</a:t>
            </a:r>
          </a:p>
          <a:p>
            <a:r>
              <a:rPr lang="en-CA" sz="1600" dirty="0" smtClean="0"/>
              <a:t>shut – close		ill - sick</a:t>
            </a:r>
          </a:p>
          <a:p>
            <a:r>
              <a:rPr lang="en-CA" sz="1600" dirty="0" smtClean="0"/>
              <a:t>glad – happy		noisy - loud</a:t>
            </a:r>
          </a:p>
          <a:p>
            <a:r>
              <a:rPr lang="en-CA" sz="1600" dirty="0"/>
              <a:t>q</a:t>
            </a:r>
            <a:r>
              <a:rPr lang="en-CA" sz="1600" dirty="0" smtClean="0"/>
              <a:t>uick – fast		begin - start		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483" y="2603499"/>
            <a:ext cx="4433977" cy="4254501"/>
          </a:xfrm>
        </p:spPr>
      </p:pic>
    </p:spTree>
    <p:extLst>
      <p:ext uri="{BB962C8B-B14F-4D97-AF65-F5344CB8AC3E}">
        <p14:creationId xmlns:p14="http://schemas.microsoft.com/office/powerpoint/2010/main" val="1834011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35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Synonym Memory Game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Synonym Memory Game</dc:title>
  <dc:creator>Lyons, Carlene (ASD-N)</dc:creator>
  <cp:lastModifiedBy>Lyons, Carlene (ASD-N)</cp:lastModifiedBy>
  <cp:revision>5</cp:revision>
  <dcterms:created xsi:type="dcterms:W3CDTF">2020-04-16T18:38:43Z</dcterms:created>
  <dcterms:modified xsi:type="dcterms:W3CDTF">2020-04-16T19:43:11Z</dcterms:modified>
</cp:coreProperties>
</file>