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18" r:id="rId6"/>
    <p:sldId id="328" r:id="rId7"/>
    <p:sldId id="331" r:id="rId8"/>
    <p:sldId id="330" r:id="rId9"/>
    <p:sldId id="329" r:id="rId10"/>
    <p:sldId id="332" r:id="rId11"/>
    <p:sldId id="321" r:id="rId12"/>
    <p:sldId id="333" r:id="rId13"/>
    <p:sldId id="326" r:id="rId14"/>
    <p:sldId id="337" r:id="rId15"/>
    <p:sldId id="338" r:id="rId16"/>
    <p:sldId id="340" r:id="rId17"/>
    <p:sldId id="341" r:id="rId18"/>
    <p:sldId id="348" r:id="rId19"/>
    <p:sldId id="342" r:id="rId20"/>
    <p:sldId id="344" r:id="rId21"/>
    <p:sldId id="345" r:id="rId22"/>
    <p:sldId id="346" r:id="rId23"/>
    <p:sldId id="334" r:id="rId24"/>
    <p:sldId id="3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36228-DB18-4522-B096-3FAEAFB82A9D}" v="64" dt="2020-04-19T21:40:49.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varScale="1">
        <p:scale>
          <a:sx n="102" d="100"/>
          <a:sy n="102" d="100"/>
        </p:scale>
        <p:origin x="102"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nert, Rob (ASD-N)" userId="68133b4b-31ae-4b8a-914b-f0fdbc6283a1" providerId="ADAL" clId="{1523D11F-C9FE-45C4-A6DB-5B1E15B07BA2}"/>
    <pc:docChg chg="undo custSel addSld delSld modSld sldOrd">
      <pc:chgData name="Lehnert, Rob (ASD-N)" userId="68133b4b-31ae-4b8a-914b-f0fdbc6283a1" providerId="ADAL" clId="{1523D11F-C9FE-45C4-A6DB-5B1E15B07BA2}" dt="2020-04-19T18:10:25.059" v="4522" actId="1076"/>
      <pc:docMkLst>
        <pc:docMk/>
      </pc:docMkLst>
      <pc:sldChg chg="addSp modSp">
        <pc:chgData name="Lehnert, Rob (ASD-N)" userId="68133b4b-31ae-4b8a-914b-f0fdbc6283a1" providerId="ADAL" clId="{1523D11F-C9FE-45C4-A6DB-5B1E15B07BA2}" dt="2020-04-19T17:29:59.990" v="1961" actId="1076"/>
        <pc:sldMkLst>
          <pc:docMk/>
          <pc:sldMk cId="1985683471" sldId="318"/>
        </pc:sldMkLst>
        <pc:spChg chg="mod">
          <ac:chgData name="Lehnert, Rob (ASD-N)" userId="68133b4b-31ae-4b8a-914b-f0fdbc6283a1" providerId="ADAL" clId="{1523D11F-C9FE-45C4-A6DB-5B1E15B07BA2}" dt="2020-04-19T17:29:59.990" v="1961" actId="1076"/>
          <ac:spMkLst>
            <pc:docMk/>
            <pc:sldMk cId="1985683471" sldId="318"/>
            <ac:spMk id="8" creationId="{EAB36BEA-753D-4399-97A9-4CB6956EF452}"/>
          </ac:spMkLst>
        </pc:spChg>
        <pc:picChg chg="add mod">
          <ac:chgData name="Lehnert, Rob (ASD-N)" userId="68133b4b-31ae-4b8a-914b-f0fdbc6283a1" providerId="ADAL" clId="{1523D11F-C9FE-45C4-A6DB-5B1E15B07BA2}" dt="2020-04-19T17:29:44.537" v="1960" actId="1076"/>
          <ac:picMkLst>
            <pc:docMk/>
            <pc:sldMk cId="1985683471" sldId="318"/>
            <ac:picMk id="1026" creationId="{B2A8264D-0A89-47BD-861C-6A2D71A4A91F}"/>
          </ac:picMkLst>
        </pc:picChg>
      </pc:sldChg>
      <pc:sldChg chg="del">
        <pc:chgData name="Lehnert, Rob (ASD-N)" userId="68133b4b-31ae-4b8a-914b-f0fdbc6283a1" providerId="ADAL" clId="{1523D11F-C9FE-45C4-A6DB-5B1E15B07BA2}" dt="2020-04-19T17:40:38.850" v="2278" actId="47"/>
        <pc:sldMkLst>
          <pc:docMk/>
          <pc:sldMk cId="3880526975" sldId="320"/>
        </pc:sldMkLst>
      </pc:sldChg>
      <pc:sldChg chg="addSp delSp modSp">
        <pc:chgData name="Lehnert, Rob (ASD-N)" userId="68133b4b-31ae-4b8a-914b-f0fdbc6283a1" providerId="ADAL" clId="{1523D11F-C9FE-45C4-A6DB-5B1E15B07BA2}" dt="2020-04-19T17:39:40.285" v="2238" actId="20577"/>
        <pc:sldMkLst>
          <pc:docMk/>
          <pc:sldMk cId="3755307247" sldId="321"/>
        </pc:sldMkLst>
        <pc:spChg chg="mod">
          <ac:chgData name="Lehnert, Rob (ASD-N)" userId="68133b4b-31ae-4b8a-914b-f0fdbc6283a1" providerId="ADAL" clId="{1523D11F-C9FE-45C4-A6DB-5B1E15B07BA2}" dt="2020-04-19T17:39:40.285" v="2238" actId="20577"/>
          <ac:spMkLst>
            <pc:docMk/>
            <pc:sldMk cId="3755307247" sldId="321"/>
            <ac:spMk id="2" creationId="{00000000-0000-0000-0000-000000000000}"/>
          </ac:spMkLst>
        </pc:spChg>
        <pc:spChg chg="add mod">
          <ac:chgData name="Lehnert, Rob (ASD-N)" userId="68133b4b-31ae-4b8a-914b-f0fdbc6283a1" providerId="ADAL" clId="{1523D11F-C9FE-45C4-A6DB-5B1E15B07BA2}" dt="2020-04-19T17:17:00.226" v="889" actId="1076"/>
          <ac:spMkLst>
            <pc:docMk/>
            <pc:sldMk cId="3755307247" sldId="321"/>
            <ac:spMk id="4" creationId="{2B9DFB48-784C-46A4-9076-541883FCE638}"/>
          </ac:spMkLst>
        </pc:spChg>
        <pc:spChg chg="mod">
          <ac:chgData name="Lehnert, Rob (ASD-N)" userId="68133b4b-31ae-4b8a-914b-f0fdbc6283a1" providerId="ADAL" clId="{1523D11F-C9FE-45C4-A6DB-5B1E15B07BA2}" dt="2020-04-19T17:16:47.295" v="883" actId="20577"/>
          <ac:spMkLst>
            <pc:docMk/>
            <pc:sldMk cId="3755307247" sldId="321"/>
            <ac:spMk id="8" creationId="{EAB36BEA-753D-4399-97A9-4CB6956EF452}"/>
          </ac:spMkLst>
        </pc:spChg>
        <pc:picChg chg="add mod modCrop">
          <ac:chgData name="Lehnert, Rob (ASD-N)" userId="68133b4b-31ae-4b8a-914b-f0fdbc6283a1" providerId="ADAL" clId="{1523D11F-C9FE-45C4-A6DB-5B1E15B07BA2}" dt="2020-04-19T17:16:52.327" v="886" actId="1076"/>
          <ac:picMkLst>
            <pc:docMk/>
            <pc:sldMk cId="3755307247" sldId="321"/>
            <ac:picMk id="3" creationId="{69B6FB74-929A-4CCA-A6E3-A9D831C685A1}"/>
          </ac:picMkLst>
        </pc:picChg>
        <pc:picChg chg="del">
          <ac:chgData name="Lehnert, Rob (ASD-N)" userId="68133b4b-31ae-4b8a-914b-f0fdbc6283a1" providerId="ADAL" clId="{1523D11F-C9FE-45C4-A6DB-5B1E15B07BA2}" dt="2020-04-19T17:15:34.334" v="783" actId="478"/>
          <ac:picMkLst>
            <pc:docMk/>
            <pc:sldMk cId="3755307247" sldId="321"/>
            <ac:picMk id="1026" creationId="{0872F81E-C853-437B-B55E-2F3983C05BF4}"/>
          </ac:picMkLst>
        </pc:picChg>
      </pc:sldChg>
      <pc:sldChg chg="del">
        <pc:chgData name="Lehnert, Rob (ASD-N)" userId="68133b4b-31ae-4b8a-914b-f0fdbc6283a1" providerId="ADAL" clId="{1523D11F-C9FE-45C4-A6DB-5B1E15B07BA2}" dt="2020-04-19T17:40:37.992" v="2277" actId="47"/>
        <pc:sldMkLst>
          <pc:docMk/>
          <pc:sldMk cId="145563221" sldId="322"/>
        </pc:sldMkLst>
      </pc:sldChg>
      <pc:sldChg chg="del">
        <pc:chgData name="Lehnert, Rob (ASD-N)" userId="68133b4b-31ae-4b8a-914b-f0fdbc6283a1" providerId="ADAL" clId="{1523D11F-C9FE-45C4-A6DB-5B1E15B07BA2}" dt="2020-04-19T17:40:39.880" v="2279" actId="47"/>
        <pc:sldMkLst>
          <pc:docMk/>
          <pc:sldMk cId="2478659571" sldId="324"/>
        </pc:sldMkLst>
      </pc:sldChg>
      <pc:sldChg chg="del">
        <pc:chgData name="Lehnert, Rob (ASD-N)" userId="68133b4b-31ae-4b8a-914b-f0fdbc6283a1" providerId="ADAL" clId="{1523D11F-C9FE-45C4-A6DB-5B1E15B07BA2}" dt="2020-04-19T17:40:40.638" v="2280" actId="47"/>
        <pc:sldMkLst>
          <pc:docMk/>
          <pc:sldMk cId="1452799091" sldId="325"/>
        </pc:sldMkLst>
      </pc:sldChg>
      <pc:sldChg chg="addSp delSp modSp">
        <pc:chgData name="Lehnert, Rob (ASD-N)" userId="68133b4b-31ae-4b8a-914b-f0fdbc6283a1" providerId="ADAL" clId="{1523D11F-C9FE-45C4-A6DB-5B1E15B07BA2}" dt="2020-04-19T17:49:39.432" v="3145" actId="478"/>
        <pc:sldMkLst>
          <pc:docMk/>
          <pc:sldMk cId="870695237" sldId="326"/>
        </pc:sldMkLst>
        <pc:spChg chg="mod">
          <ac:chgData name="Lehnert, Rob (ASD-N)" userId="68133b4b-31ae-4b8a-914b-f0fdbc6283a1" providerId="ADAL" clId="{1523D11F-C9FE-45C4-A6DB-5B1E15B07BA2}" dt="2020-04-19T17:40:48.429" v="2313" actId="20577"/>
          <ac:spMkLst>
            <pc:docMk/>
            <pc:sldMk cId="870695237" sldId="326"/>
            <ac:spMk id="2" creationId="{00000000-0000-0000-0000-000000000000}"/>
          </ac:spMkLst>
        </pc:spChg>
        <pc:spChg chg="add mod">
          <ac:chgData name="Lehnert, Rob (ASD-N)" userId="68133b4b-31ae-4b8a-914b-f0fdbc6283a1" providerId="ADAL" clId="{1523D11F-C9FE-45C4-A6DB-5B1E15B07BA2}" dt="2020-04-19T17:47:44.267" v="3105" actId="1076"/>
          <ac:spMkLst>
            <pc:docMk/>
            <pc:sldMk cId="870695237" sldId="326"/>
            <ac:spMk id="5" creationId="{71D7DB8D-0515-442E-8B1B-4CB576B4C403}"/>
          </ac:spMkLst>
        </pc:spChg>
        <pc:spChg chg="mod">
          <ac:chgData name="Lehnert, Rob (ASD-N)" userId="68133b4b-31ae-4b8a-914b-f0fdbc6283a1" providerId="ADAL" clId="{1523D11F-C9FE-45C4-A6DB-5B1E15B07BA2}" dt="2020-04-19T17:43:49.761" v="2886" actId="27636"/>
          <ac:spMkLst>
            <pc:docMk/>
            <pc:sldMk cId="870695237" sldId="326"/>
            <ac:spMk id="8" creationId="{EAB36BEA-753D-4399-97A9-4CB6956EF452}"/>
          </ac:spMkLst>
        </pc:spChg>
        <pc:spChg chg="add mod">
          <ac:chgData name="Lehnert, Rob (ASD-N)" userId="68133b4b-31ae-4b8a-914b-f0fdbc6283a1" providerId="ADAL" clId="{1523D11F-C9FE-45C4-A6DB-5B1E15B07BA2}" dt="2020-04-19T17:45:42.567" v="3073" actId="20577"/>
          <ac:spMkLst>
            <pc:docMk/>
            <pc:sldMk cId="870695237" sldId="326"/>
            <ac:spMk id="9" creationId="{4924452C-52C9-4BD4-9A8A-C4AF7295D732}"/>
          </ac:spMkLst>
        </pc:spChg>
        <pc:spChg chg="add mod">
          <ac:chgData name="Lehnert, Rob (ASD-N)" userId="68133b4b-31ae-4b8a-914b-f0fdbc6283a1" providerId="ADAL" clId="{1523D11F-C9FE-45C4-A6DB-5B1E15B07BA2}" dt="2020-04-19T17:47:39.995" v="3103" actId="14100"/>
          <ac:spMkLst>
            <pc:docMk/>
            <pc:sldMk cId="870695237" sldId="326"/>
            <ac:spMk id="12" creationId="{008DB14C-51D6-48BB-A04B-22A1C83D41F1}"/>
          </ac:spMkLst>
        </pc:spChg>
        <pc:picChg chg="add del">
          <ac:chgData name="Lehnert, Rob (ASD-N)" userId="68133b4b-31ae-4b8a-914b-f0fdbc6283a1" providerId="ADAL" clId="{1523D11F-C9FE-45C4-A6DB-5B1E15B07BA2}" dt="2020-04-19T17:43:47.317" v="2883" actId="478"/>
          <ac:picMkLst>
            <pc:docMk/>
            <pc:sldMk cId="870695237" sldId="326"/>
            <ac:picMk id="3" creationId="{996570C1-814E-49E8-A39D-98BA7BA516FC}"/>
          </ac:picMkLst>
        </pc:picChg>
        <pc:picChg chg="add mod modCrop">
          <ac:chgData name="Lehnert, Rob (ASD-N)" userId="68133b4b-31ae-4b8a-914b-f0fdbc6283a1" providerId="ADAL" clId="{1523D11F-C9FE-45C4-A6DB-5B1E15B07BA2}" dt="2020-04-19T17:47:28.951" v="3099" actId="1076"/>
          <ac:picMkLst>
            <pc:docMk/>
            <pc:sldMk cId="870695237" sldId="326"/>
            <ac:picMk id="4" creationId="{B137B0D4-4E6E-40A5-9653-325D74086DC0}"/>
          </ac:picMkLst>
        </pc:picChg>
        <pc:picChg chg="add mod modCrop">
          <ac:chgData name="Lehnert, Rob (ASD-N)" userId="68133b4b-31ae-4b8a-914b-f0fdbc6283a1" providerId="ADAL" clId="{1523D11F-C9FE-45C4-A6DB-5B1E15B07BA2}" dt="2020-04-19T17:47:32.317" v="3101" actId="1076"/>
          <ac:picMkLst>
            <pc:docMk/>
            <pc:sldMk cId="870695237" sldId="326"/>
            <ac:picMk id="6" creationId="{BDC4EA12-AC64-4C5F-A774-DC12BE5A14C1}"/>
          </ac:picMkLst>
        </pc:picChg>
        <pc:picChg chg="add del mod modCrop">
          <ac:chgData name="Lehnert, Rob (ASD-N)" userId="68133b4b-31ae-4b8a-914b-f0fdbc6283a1" providerId="ADAL" clId="{1523D11F-C9FE-45C4-A6DB-5B1E15B07BA2}" dt="2020-04-19T17:49:39.432" v="3145" actId="478"/>
          <ac:picMkLst>
            <pc:docMk/>
            <pc:sldMk cId="870695237" sldId="326"/>
            <ac:picMk id="14" creationId="{813BAA30-8857-4099-9493-665B74A3FDDB}"/>
          </ac:picMkLst>
        </pc:picChg>
      </pc:sldChg>
      <pc:sldChg chg="modSp add del">
        <pc:chgData name="Lehnert, Rob (ASD-N)" userId="68133b4b-31ae-4b8a-914b-f0fdbc6283a1" providerId="ADAL" clId="{1523D11F-C9FE-45C4-A6DB-5B1E15B07BA2}" dt="2020-04-19T17:13:36.852" v="705" actId="47"/>
        <pc:sldMkLst>
          <pc:docMk/>
          <pc:sldMk cId="619359123" sldId="327"/>
        </pc:sldMkLst>
        <pc:spChg chg="mod">
          <ac:chgData name="Lehnert, Rob (ASD-N)" userId="68133b4b-31ae-4b8a-914b-f0fdbc6283a1" providerId="ADAL" clId="{1523D11F-C9FE-45C4-A6DB-5B1E15B07BA2}" dt="2020-04-19T17:11:34.938" v="522" actId="20577"/>
          <ac:spMkLst>
            <pc:docMk/>
            <pc:sldMk cId="619359123" sldId="327"/>
            <ac:spMk id="2" creationId="{00000000-0000-0000-0000-000000000000}"/>
          </ac:spMkLst>
        </pc:spChg>
        <pc:spChg chg="mod">
          <ac:chgData name="Lehnert, Rob (ASD-N)" userId="68133b4b-31ae-4b8a-914b-f0fdbc6283a1" providerId="ADAL" clId="{1523D11F-C9FE-45C4-A6DB-5B1E15B07BA2}" dt="2020-04-19T17:12:20.797" v="626" actId="27636"/>
          <ac:spMkLst>
            <pc:docMk/>
            <pc:sldMk cId="619359123" sldId="327"/>
            <ac:spMk id="8" creationId="{EAB36BEA-753D-4399-97A9-4CB6956EF452}"/>
          </ac:spMkLst>
        </pc:spChg>
      </pc:sldChg>
      <pc:sldChg chg="modSp add ord">
        <pc:chgData name="Lehnert, Rob (ASD-N)" userId="68133b4b-31ae-4b8a-914b-f0fdbc6283a1" providerId="ADAL" clId="{1523D11F-C9FE-45C4-A6DB-5B1E15B07BA2}" dt="2020-04-19T17:14:25.050" v="782" actId="1076"/>
        <pc:sldMkLst>
          <pc:docMk/>
          <pc:sldMk cId="3297942831" sldId="328"/>
        </pc:sldMkLst>
        <pc:spChg chg="mod">
          <ac:chgData name="Lehnert, Rob (ASD-N)" userId="68133b4b-31ae-4b8a-914b-f0fdbc6283a1" providerId="ADAL" clId="{1523D11F-C9FE-45C4-A6DB-5B1E15B07BA2}" dt="2020-04-19T17:14:25.050" v="782" actId="1076"/>
          <ac:spMkLst>
            <pc:docMk/>
            <pc:sldMk cId="3297942831" sldId="328"/>
            <ac:spMk id="8" creationId="{EAB36BEA-753D-4399-97A9-4CB6956EF452}"/>
          </ac:spMkLst>
        </pc:spChg>
      </pc:sldChg>
      <pc:sldChg chg="modSp add">
        <pc:chgData name="Lehnert, Rob (ASD-N)" userId="68133b4b-31ae-4b8a-914b-f0fdbc6283a1" providerId="ADAL" clId="{1523D11F-C9FE-45C4-A6DB-5B1E15B07BA2}" dt="2020-04-19T17:26:58.910" v="1672" actId="1076"/>
        <pc:sldMkLst>
          <pc:docMk/>
          <pc:sldMk cId="2524711593" sldId="329"/>
        </pc:sldMkLst>
        <pc:spChg chg="mod">
          <ac:chgData name="Lehnert, Rob (ASD-N)" userId="68133b4b-31ae-4b8a-914b-f0fdbc6283a1" providerId="ADAL" clId="{1523D11F-C9FE-45C4-A6DB-5B1E15B07BA2}" dt="2020-04-19T17:26:58.910" v="1672" actId="1076"/>
          <ac:spMkLst>
            <pc:docMk/>
            <pc:sldMk cId="2524711593" sldId="329"/>
            <ac:spMk id="8" creationId="{EAB36BEA-753D-4399-97A9-4CB6956EF452}"/>
          </ac:spMkLst>
        </pc:spChg>
      </pc:sldChg>
      <pc:sldChg chg="modSp add">
        <pc:chgData name="Lehnert, Rob (ASD-N)" userId="68133b4b-31ae-4b8a-914b-f0fdbc6283a1" providerId="ADAL" clId="{1523D11F-C9FE-45C4-A6DB-5B1E15B07BA2}" dt="2020-04-19T17:23:35.152" v="1376" actId="1076"/>
        <pc:sldMkLst>
          <pc:docMk/>
          <pc:sldMk cId="1982885395" sldId="330"/>
        </pc:sldMkLst>
        <pc:spChg chg="mod">
          <ac:chgData name="Lehnert, Rob (ASD-N)" userId="68133b4b-31ae-4b8a-914b-f0fdbc6283a1" providerId="ADAL" clId="{1523D11F-C9FE-45C4-A6DB-5B1E15B07BA2}" dt="2020-04-19T17:23:35.152" v="1376" actId="1076"/>
          <ac:spMkLst>
            <pc:docMk/>
            <pc:sldMk cId="1982885395" sldId="330"/>
            <ac:spMk id="8" creationId="{EAB36BEA-753D-4399-97A9-4CB6956EF452}"/>
          </ac:spMkLst>
        </pc:spChg>
      </pc:sldChg>
      <pc:sldChg chg="modSp add">
        <pc:chgData name="Lehnert, Rob (ASD-N)" userId="68133b4b-31ae-4b8a-914b-f0fdbc6283a1" providerId="ADAL" clId="{1523D11F-C9FE-45C4-A6DB-5B1E15B07BA2}" dt="2020-04-19T17:14:21.118" v="781" actId="1076"/>
        <pc:sldMkLst>
          <pc:docMk/>
          <pc:sldMk cId="1962190719" sldId="331"/>
        </pc:sldMkLst>
        <pc:spChg chg="mod">
          <ac:chgData name="Lehnert, Rob (ASD-N)" userId="68133b4b-31ae-4b8a-914b-f0fdbc6283a1" providerId="ADAL" clId="{1523D11F-C9FE-45C4-A6DB-5B1E15B07BA2}" dt="2020-04-19T17:14:21.118" v="781" actId="1076"/>
          <ac:spMkLst>
            <pc:docMk/>
            <pc:sldMk cId="1962190719" sldId="331"/>
            <ac:spMk id="8" creationId="{EAB36BEA-753D-4399-97A9-4CB6956EF452}"/>
          </ac:spMkLst>
        </pc:spChg>
      </pc:sldChg>
      <pc:sldChg chg="modSp add">
        <pc:chgData name="Lehnert, Rob (ASD-N)" userId="68133b4b-31ae-4b8a-914b-f0fdbc6283a1" providerId="ADAL" clId="{1523D11F-C9FE-45C4-A6DB-5B1E15B07BA2}" dt="2020-04-19T17:38:14.500" v="2231" actId="20577"/>
        <pc:sldMkLst>
          <pc:docMk/>
          <pc:sldMk cId="326800407" sldId="332"/>
        </pc:sldMkLst>
        <pc:spChg chg="mod">
          <ac:chgData name="Lehnert, Rob (ASD-N)" userId="68133b4b-31ae-4b8a-914b-f0fdbc6283a1" providerId="ADAL" clId="{1523D11F-C9FE-45C4-A6DB-5B1E15B07BA2}" dt="2020-04-19T17:38:14.500" v="2231" actId="20577"/>
          <ac:spMkLst>
            <pc:docMk/>
            <pc:sldMk cId="326800407" sldId="332"/>
            <ac:spMk id="8" creationId="{EAB36BEA-753D-4399-97A9-4CB6956EF452}"/>
          </ac:spMkLst>
        </pc:spChg>
      </pc:sldChg>
      <pc:sldChg chg="addSp delSp modSp add">
        <pc:chgData name="Lehnert, Rob (ASD-N)" userId="68133b4b-31ae-4b8a-914b-f0fdbc6283a1" providerId="ADAL" clId="{1523D11F-C9FE-45C4-A6DB-5B1E15B07BA2}" dt="2020-04-19T17:40:30.544" v="2276" actId="1076"/>
        <pc:sldMkLst>
          <pc:docMk/>
          <pc:sldMk cId="371567085" sldId="333"/>
        </pc:sldMkLst>
        <pc:spChg chg="mod">
          <ac:chgData name="Lehnert, Rob (ASD-N)" userId="68133b4b-31ae-4b8a-914b-f0fdbc6283a1" providerId="ADAL" clId="{1523D11F-C9FE-45C4-A6DB-5B1E15B07BA2}" dt="2020-04-19T17:39:43.613" v="2240" actId="20577"/>
          <ac:spMkLst>
            <pc:docMk/>
            <pc:sldMk cId="371567085" sldId="333"/>
            <ac:spMk id="2" creationId="{00000000-0000-0000-0000-000000000000}"/>
          </ac:spMkLst>
        </pc:spChg>
        <pc:spChg chg="mod">
          <ac:chgData name="Lehnert, Rob (ASD-N)" userId="68133b4b-31ae-4b8a-914b-f0fdbc6283a1" providerId="ADAL" clId="{1523D11F-C9FE-45C4-A6DB-5B1E15B07BA2}" dt="2020-04-19T17:40:30.544" v="2276" actId="1076"/>
          <ac:spMkLst>
            <pc:docMk/>
            <pc:sldMk cId="371567085" sldId="333"/>
            <ac:spMk id="4" creationId="{2B9DFB48-784C-46A4-9076-541883FCE638}"/>
          </ac:spMkLst>
        </pc:spChg>
        <pc:spChg chg="mod">
          <ac:chgData name="Lehnert, Rob (ASD-N)" userId="68133b4b-31ae-4b8a-914b-f0fdbc6283a1" providerId="ADAL" clId="{1523D11F-C9FE-45C4-A6DB-5B1E15B07BA2}" dt="2020-04-19T17:40:27.262" v="2274" actId="1076"/>
          <ac:spMkLst>
            <pc:docMk/>
            <pc:sldMk cId="371567085" sldId="333"/>
            <ac:spMk id="8" creationId="{EAB36BEA-753D-4399-97A9-4CB6956EF452}"/>
          </ac:spMkLst>
        </pc:spChg>
        <pc:picChg chg="del">
          <ac:chgData name="Lehnert, Rob (ASD-N)" userId="68133b4b-31ae-4b8a-914b-f0fdbc6283a1" providerId="ADAL" clId="{1523D11F-C9FE-45C4-A6DB-5B1E15B07BA2}" dt="2020-04-19T17:40:06.384" v="2265" actId="478"/>
          <ac:picMkLst>
            <pc:docMk/>
            <pc:sldMk cId="371567085" sldId="333"/>
            <ac:picMk id="3" creationId="{69B6FB74-929A-4CCA-A6E3-A9D831C685A1}"/>
          </ac:picMkLst>
        </pc:picChg>
        <pc:picChg chg="add mod modCrop">
          <ac:chgData name="Lehnert, Rob (ASD-N)" userId="68133b4b-31ae-4b8a-914b-f0fdbc6283a1" providerId="ADAL" clId="{1523D11F-C9FE-45C4-A6DB-5B1E15B07BA2}" dt="2020-04-19T17:40:28.175" v="2275" actId="1076"/>
          <ac:picMkLst>
            <pc:docMk/>
            <pc:sldMk cId="371567085" sldId="333"/>
            <ac:picMk id="5" creationId="{2758F5F5-C59D-45A2-AA70-1CFE21143962}"/>
          </ac:picMkLst>
        </pc:picChg>
      </pc:sldChg>
      <pc:sldChg chg="addSp delSp modSp add">
        <pc:chgData name="Lehnert, Rob (ASD-N)" userId="68133b4b-31ae-4b8a-914b-f0fdbc6283a1" providerId="ADAL" clId="{1523D11F-C9FE-45C4-A6DB-5B1E15B07BA2}" dt="2020-04-19T18:07:05.063" v="4310" actId="1076"/>
        <pc:sldMkLst>
          <pc:docMk/>
          <pc:sldMk cId="3475165244" sldId="334"/>
        </pc:sldMkLst>
        <pc:spChg chg="mod">
          <ac:chgData name="Lehnert, Rob (ASD-N)" userId="68133b4b-31ae-4b8a-914b-f0fdbc6283a1" providerId="ADAL" clId="{1523D11F-C9FE-45C4-A6DB-5B1E15B07BA2}" dt="2020-04-19T17:41:33.765" v="2478" actId="20577"/>
          <ac:spMkLst>
            <pc:docMk/>
            <pc:sldMk cId="3475165244" sldId="334"/>
            <ac:spMk id="2" creationId="{00000000-0000-0000-0000-000000000000}"/>
          </ac:spMkLst>
        </pc:spChg>
        <pc:spChg chg="mod">
          <ac:chgData name="Lehnert, Rob (ASD-N)" userId="68133b4b-31ae-4b8a-914b-f0fdbc6283a1" providerId="ADAL" clId="{1523D11F-C9FE-45C4-A6DB-5B1E15B07BA2}" dt="2020-04-19T18:07:05.063" v="4310" actId="1076"/>
          <ac:spMkLst>
            <pc:docMk/>
            <pc:sldMk cId="3475165244" sldId="334"/>
            <ac:spMk id="8" creationId="{EAB36BEA-753D-4399-97A9-4CB6956EF452}"/>
          </ac:spMkLst>
        </pc:spChg>
        <pc:picChg chg="add del">
          <ac:chgData name="Lehnert, Rob (ASD-N)" userId="68133b4b-31ae-4b8a-914b-f0fdbc6283a1" providerId="ADAL" clId="{1523D11F-C9FE-45C4-A6DB-5B1E15B07BA2}" dt="2020-04-19T17:42:54.549" v="2783" actId="478"/>
          <ac:picMkLst>
            <pc:docMk/>
            <pc:sldMk cId="3475165244" sldId="334"/>
            <ac:picMk id="3" creationId="{C42BFC63-E554-4C8A-99A5-9422F06AD96B}"/>
          </ac:picMkLst>
        </pc:picChg>
      </pc:sldChg>
      <pc:sldChg chg="addSp delSp modSp add">
        <pc:chgData name="Lehnert, Rob (ASD-N)" userId="68133b4b-31ae-4b8a-914b-f0fdbc6283a1" providerId="ADAL" clId="{1523D11F-C9FE-45C4-A6DB-5B1E15B07BA2}" dt="2020-04-19T17:49:14.194" v="3138" actId="14100"/>
        <pc:sldMkLst>
          <pc:docMk/>
          <pc:sldMk cId="3491563920" sldId="335"/>
        </pc:sldMkLst>
        <pc:spChg chg="mod ord">
          <ac:chgData name="Lehnert, Rob (ASD-N)" userId="68133b4b-31ae-4b8a-914b-f0fdbc6283a1" providerId="ADAL" clId="{1523D11F-C9FE-45C4-A6DB-5B1E15B07BA2}" dt="2020-04-19T17:49:14.194" v="3138" actId="14100"/>
          <ac:spMkLst>
            <pc:docMk/>
            <pc:sldMk cId="3491563920" sldId="335"/>
            <ac:spMk id="5" creationId="{71D7DB8D-0515-442E-8B1B-4CB576B4C403}"/>
          </ac:spMkLst>
        </pc:spChg>
        <pc:spChg chg="del">
          <ac:chgData name="Lehnert, Rob (ASD-N)" userId="68133b4b-31ae-4b8a-914b-f0fdbc6283a1" providerId="ADAL" clId="{1523D11F-C9FE-45C4-A6DB-5B1E15B07BA2}" dt="2020-04-19T17:48:09.279" v="3107" actId="478"/>
          <ac:spMkLst>
            <pc:docMk/>
            <pc:sldMk cId="3491563920" sldId="335"/>
            <ac:spMk id="8" creationId="{EAB36BEA-753D-4399-97A9-4CB6956EF452}"/>
          </ac:spMkLst>
        </pc:spChg>
        <pc:spChg chg="mod">
          <ac:chgData name="Lehnert, Rob (ASD-N)" userId="68133b4b-31ae-4b8a-914b-f0fdbc6283a1" providerId="ADAL" clId="{1523D11F-C9FE-45C4-A6DB-5B1E15B07BA2}" dt="2020-04-19T17:48:31.214" v="3124" actId="11"/>
          <ac:spMkLst>
            <pc:docMk/>
            <pc:sldMk cId="3491563920" sldId="335"/>
            <ac:spMk id="9" creationId="{4924452C-52C9-4BD4-9A8A-C4AF7295D732}"/>
          </ac:spMkLst>
        </pc:spChg>
        <pc:spChg chg="del">
          <ac:chgData name="Lehnert, Rob (ASD-N)" userId="68133b4b-31ae-4b8a-914b-f0fdbc6283a1" providerId="ADAL" clId="{1523D11F-C9FE-45C4-A6DB-5B1E15B07BA2}" dt="2020-04-19T17:48:54.737" v="3131" actId="478"/>
          <ac:spMkLst>
            <pc:docMk/>
            <pc:sldMk cId="3491563920" sldId="335"/>
            <ac:spMk id="12" creationId="{008DB14C-51D6-48BB-A04B-22A1C83D41F1}"/>
          </ac:spMkLst>
        </pc:spChg>
        <pc:picChg chg="add mod modCrop">
          <ac:chgData name="Lehnert, Rob (ASD-N)" userId="68133b4b-31ae-4b8a-914b-f0fdbc6283a1" providerId="ADAL" clId="{1523D11F-C9FE-45C4-A6DB-5B1E15B07BA2}" dt="2020-04-19T17:49:09.171" v="3136" actId="1076"/>
          <ac:picMkLst>
            <pc:docMk/>
            <pc:sldMk cId="3491563920" sldId="335"/>
            <ac:picMk id="3" creationId="{CCC39299-581F-4F05-9AE7-6A3AF1E4FE9C}"/>
          </ac:picMkLst>
        </pc:picChg>
        <pc:picChg chg="del">
          <ac:chgData name="Lehnert, Rob (ASD-N)" userId="68133b4b-31ae-4b8a-914b-f0fdbc6283a1" providerId="ADAL" clId="{1523D11F-C9FE-45C4-A6DB-5B1E15B07BA2}" dt="2020-04-19T17:48:35.680" v="3125" actId="478"/>
          <ac:picMkLst>
            <pc:docMk/>
            <pc:sldMk cId="3491563920" sldId="335"/>
            <ac:picMk id="4" creationId="{B137B0D4-4E6E-40A5-9653-325D74086DC0}"/>
          </ac:picMkLst>
        </pc:picChg>
        <pc:picChg chg="del">
          <ac:chgData name="Lehnert, Rob (ASD-N)" userId="68133b4b-31ae-4b8a-914b-f0fdbc6283a1" providerId="ADAL" clId="{1523D11F-C9FE-45C4-A6DB-5B1E15B07BA2}" dt="2020-04-19T17:48:36.104" v="3126" actId="478"/>
          <ac:picMkLst>
            <pc:docMk/>
            <pc:sldMk cId="3491563920" sldId="335"/>
            <ac:picMk id="6" creationId="{BDC4EA12-AC64-4C5F-A774-DC12BE5A14C1}"/>
          </ac:picMkLst>
        </pc:picChg>
      </pc:sldChg>
      <pc:sldChg chg="addSp delSp modSp add del">
        <pc:chgData name="Lehnert, Rob (ASD-N)" userId="68133b4b-31ae-4b8a-914b-f0fdbc6283a1" providerId="ADAL" clId="{1523D11F-C9FE-45C4-A6DB-5B1E15B07BA2}" dt="2020-04-19T18:08:42.054" v="4441" actId="47"/>
        <pc:sldMkLst>
          <pc:docMk/>
          <pc:sldMk cId="635906309" sldId="336"/>
        </pc:sldMkLst>
        <pc:spChg chg="mod ord">
          <ac:chgData name="Lehnert, Rob (ASD-N)" userId="68133b4b-31ae-4b8a-914b-f0fdbc6283a1" providerId="ADAL" clId="{1523D11F-C9FE-45C4-A6DB-5B1E15B07BA2}" dt="2020-04-19T17:50:52.551" v="3198" actId="1076"/>
          <ac:spMkLst>
            <pc:docMk/>
            <pc:sldMk cId="635906309" sldId="336"/>
            <ac:spMk id="5" creationId="{71D7DB8D-0515-442E-8B1B-4CB576B4C403}"/>
          </ac:spMkLst>
        </pc:spChg>
        <pc:spChg chg="mod">
          <ac:chgData name="Lehnert, Rob (ASD-N)" userId="68133b4b-31ae-4b8a-914b-f0fdbc6283a1" providerId="ADAL" clId="{1523D11F-C9FE-45C4-A6DB-5B1E15B07BA2}" dt="2020-04-19T17:50:40.291" v="3194" actId="20577"/>
          <ac:spMkLst>
            <pc:docMk/>
            <pc:sldMk cId="635906309" sldId="336"/>
            <ac:spMk id="9" creationId="{4924452C-52C9-4BD4-9A8A-C4AF7295D732}"/>
          </ac:spMkLst>
        </pc:spChg>
        <pc:picChg chg="del">
          <ac:chgData name="Lehnert, Rob (ASD-N)" userId="68133b4b-31ae-4b8a-914b-f0fdbc6283a1" providerId="ADAL" clId="{1523D11F-C9FE-45C4-A6DB-5B1E15B07BA2}" dt="2020-04-19T17:50:13.584" v="3176" actId="478"/>
          <ac:picMkLst>
            <pc:docMk/>
            <pc:sldMk cId="635906309" sldId="336"/>
            <ac:picMk id="3" creationId="{CCC39299-581F-4F05-9AE7-6A3AF1E4FE9C}"/>
          </ac:picMkLst>
        </pc:picChg>
        <pc:picChg chg="add mod modCrop">
          <ac:chgData name="Lehnert, Rob (ASD-N)" userId="68133b4b-31ae-4b8a-914b-f0fdbc6283a1" providerId="ADAL" clId="{1523D11F-C9FE-45C4-A6DB-5B1E15B07BA2}" dt="2020-04-19T17:50:48.996" v="3197" actId="1076"/>
          <ac:picMkLst>
            <pc:docMk/>
            <pc:sldMk cId="635906309" sldId="336"/>
            <ac:picMk id="4" creationId="{E7CF355D-0A40-403A-8533-35901F69345B}"/>
          </ac:picMkLst>
        </pc:picChg>
      </pc:sldChg>
      <pc:sldChg chg="addSp delSp add">
        <pc:chgData name="Lehnert, Rob (ASD-N)" userId="68133b4b-31ae-4b8a-914b-f0fdbc6283a1" providerId="ADAL" clId="{1523D11F-C9FE-45C4-A6DB-5B1E15B07BA2}" dt="2020-04-19T17:52:44.539" v="3201"/>
        <pc:sldMkLst>
          <pc:docMk/>
          <pc:sldMk cId="3831696792" sldId="337"/>
        </pc:sldMkLst>
        <pc:picChg chg="add del">
          <ac:chgData name="Lehnert, Rob (ASD-N)" userId="68133b4b-31ae-4b8a-914b-f0fdbc6283a1" providerId="ADAL" clId="{1523D11F-C9FE-45C4-A6DB-5B1E15B07BA2}" dt="2020-04-19T17:52:44.539" v="3201"/>
          <ac:picMkLst>
            <pc:docMk/>
            <pc:sldMk cId="3831696792" sldId="337"/>
            <ac:picMk id="3" creationId="{732B2962-2479-4136-8CB8-080C71DB71EB}"/>
          </ac:picMkLst>
        </pc:picChg>
      </pc:sldChg>
      <pc:sldChg chg="addSp delSp modSp add">
        <pc:chgData name="Lehnert, Rob (ASD-N)" userId="68133b4b-31ae-4b8a-914b-f0fdbc6283a1" providerId="ADAL" clId="{1523D11F-C9FE-45C4-A6DB-5B1E15B07BA2}" dt="2020-04-19T17:54:47.217" v="3330" actId="14100"/>
        <pc:sldMkLst>
          <pc:docMk/>
          <pc:sldMk cId="1287171637" sldId="338"/>
        </pc:sldMkLst>
        <pc:spChg chg="del">
          <ac:chgData name="Lehnert, Rob (ASD-N)" userId="68133b4b-31ae-4b8a-914b-f0fdbc6283a1" providerId="ADAL" clId="{1523D11F-C9FE-45C4-A6DB-5B1E15B07BA2}" dt="2020-04-19T17:53:08.107" v="3211" actId="478"/>
          <ac:spMkLst>
            <pc:docMk/>
            <pc:sldMk cId="1287171637" sldId="338"/>
            <ac:spMk id="5" creationId="{71D7DB8D-0515-442E-8B1B-4CB576B4C403}"/>
          </ac:spMkLst>
        </pc:spChg>
        <pc:spChg chg="mod">
          <ac:chgData name="Lehnert, Rob (ASD-N)" userId="68133b4b-31ae-4b8a-914b-f0fdbc6283a1" providerId="ADAL" clId="{1523D11F-C9FE-45C4-A6DB-5B1E15B07BA2}" dt="2020-04-19T17:53:31.804" v="3278" actId="11"/>
          <ac:spMkLst>
            <pc:docMk/>
            <pc:sldMk cId="1287171637" sldId="338"/>
            <ac:spMk id="9" creationId="{4924452C-52C9-4BD4-9A8A-C4AF7295D732}"/>
          </ac:spMkLst>
        </pc:spChg>
        <pc:spChg chg="add mod">
          <ac:chgData name="Lehnert, Rob (ASD-N)" userId="68133b4b-31ae-4b8a-914b-f0fdbc6283a1" providerId="ADAL" clId="{1523D11F-C9FE-45C4-A6DB-5B1E15B07BA2}" dt="2020-04-19T17:54:47.217" v="3330" actId="14100"/>
          <ac:spMkLst>
            <pc:docMk/>
            <pc:sldMk cId="1287171637" sldId="338"/>
            <ac:spMk id="10" creationId="{74AE46E0-DC11-4120-997F-8D5ED79493AD}"/>
          </ac:spMkLst>
        </pc:spChg>
        <pc:picChg chg="add mod modCrop">
          <ac:chgData name="Lehnert, Rob (ASD-N)" userId="68133b4b-31ae-4b8a-914b-f0fdbc6283a1" providerId="ADAL" clId="{1523D11F-C9FE-45C4-A6DB-5B1E15B07BA2}" dt="2020-04-19T17:53:09.352" v="3212" actId="1076"/>
          <ac:picMkLst>
            <pc:docMk/>
            <pc:sldMk cId="1287171637" sldId="338"/>
            <ac:picMk id="3" creationId="{0D22AC67-BDBB-4440-BA7B-061F23898D61}"/>
          </ac:picMkLst>
        </pc:picChg>
        <pc:picChg chg="del">
          <ac:chgData name="Lehnert, Rob (ASD-N)" userId="68133b4b-31ae-4b8a-914b-f0fdbc6283a1" providerId="ADAL" clId="{1523D11F-C9FE-45C4-A6DB-5B1E15B07BA2}" dt="2020-04-19T17:52:47.922" v="3203" actId="478"/>
          <ac:picMkLst>
            <pc:docMk/>
            <pc:sldMk cId="1287171637" sldId="338"/>
            <ac:picMk id="4" creationId="{E7CF355D-0A40-403A-8533-35901F69345B}"/>
          </ac:picMkLst>
        </pc:picChg>
      </pc:sldChg>
      <pc:sldChg chg="addSp delSp modSp add del">
        <pc:chgData name="Lehnert, Rob (ASD-N)" userId="68133b4b-31ae-4b8a-914b-f0fdbc6283a1" providerId="ADAL" clId="{1523D11F-C9FE-45C4-A6DB-5B1E15B07BA2}" dt="2020-04-19T18:08:50.361" v="4442" actId="47"/>
        <pc:sldMkLst>
          <pc:docMk/>
          <pc:sldMk cId="2995815331" sldId="339"/>
        </pc:sldMkLst>
        <pc:spChg chg="mod">
          <ac:chgData name="Lehnert, Rob (ASD-N)" userId="68133b4b-31ae-4b8a-914b-f0fdbc6283a1" providerId="ADAL" clId="{1523D11F-C9FE-45C4-A6DB-5B1E15B07BA2}" dt="2020-04-19T17:55:20.052" v="3443" actId="20577"/>
          <ac:spMkLst>
            <pc:docMk/>
            <pc:sldMk cId="2995815331" sldId="339"/>
            <ac:spMk id="9" creationId="{4924452C-52C9-4BD4-9A8A-C4AF7295D732}"/>
          </ac:spMkLst>
        </pc:spChg>
        <pc:spChg chg="add mod">
          <ac:chgData name="Lehnert, Rob (ASD-N)" userId="68133b4b-31ae-4b8a-914b-f0fdbc6283a1" providerId="ADAL" clId="{1523D11F-C9FE-45C4-A6DB-5B1E15B07BA2}" dt="2020-04-19T17:54:35.930" v="3324" actId="1076"/>
          <ac:spMkLst>
            <pc:docMk/>
            <pc:sldMk cId="2995815331" sldId="339"/>
            <ac:spMk id="10" creationId="{D84BB925-57E2-42B7-BF53-DB73001445FD}"/>
          </ac:spMkLst>
        </pc:spChg>
        <pc:picChg chg="del">
          <ac:chgData name="Lehnert, Rob (ASD-N)" userId="68133b4b-31ae-4b8a-914b-f0fdbc6283a1" providerId="ADAL" clId="{1523D11F-C9FE-45C4-A6DB-5B1E15B07BA2}" dt="2020-04-19T17:53:51.042" v="3281" actId="478"/>
          <ac:picMkLst>
            <pc:docMk/>
            <pc:sldMk cId="2995815331" sldId="339"/>
            <ac:picMk id="3" creationId="{0D22AC67-BDBB-4440-BA7B-061F23898D61}"/>
          </ac:picMkLst>
        </pc:picChg>
        <pc:picChg chg="add mod modCrop">
          <ac:chgData name="Lehnert, Rob (ASD-N)" userId="68133b4b-31ae-4b8a-914b-f0fdbc6283a1" providerId="ADAL" clId="{1523D11F-C9FE-45C4-A6DB-5B1E15B07BA2}" dt="2020-04-19T17:54:31.226" v="3321" actId="1076"/>
          <ac:picMkLst>
            <pc:docMk/>
            <pc:sldMk cId="2995815331" sldId="339"/>
            <ac:picMk id="4" creationId="{54DC913B-9F0C-4310-B0E3-F78E4D10C171}"/>
          </ac:picMkLst>
        </pc:picChg>
        <pc:picChg chg="add mod">
          <ac:chgData name="Lehnert, Rob (ASD-N)" userId="68133b4b-31ae-4b8a-914b-f0fdbc6283a1" providerId="ADAL" clId="{1523D11F-C9FE-45C4-A6DB-5B1E15B07BA2}" dt="2020-04-19T17:54:32.795" v="3323" actId="571"/>
          <ac:picMkLst>
            <pc:docMk/>
            <pc:sldMk cId="2995815331" sldId="339"/>
            <ac:picMk id="12" creationId="{B9E36F6D-3469-4E5F-9298-B06DC7DE6E71}"/>
          </ac:picMkLst>
        </pc:picChg>
      </pc:sldChg>
      <pc:sldChg chg="add">
        <pc:chgData name="Lehnert, Rob (ASD-N)" userId="68133b4b-31ae-4b8a-914b-f0fdbc6283a1" providerId="ADAL" clId="{1523D11F-C9FE-45C4-A6DB-5B1E15B07BA2}" dt="2020-04-19T17:55:25.173" v="3444"/>
        <pc:sldMkLst>
          <pc:docMk/>
          <pc:sldMk cId="4231689133" sldId="340"/>
        </pc:sldMkLst>
      </pc:sldChg>
      <pc:sldChg chg="addSp delSp modSp add">
        <pc:chgData name="Lehnert, Rob (ASD-N)" userId="68133b4b-31ae-4b8a-914b-f0fdbc6283a1" providerId="ADAL" clId="{1523D11F-C9FE-45C4-A6DB-5B1E15B07BA2}" dt="2020-04-19T17:58:26.412" v="3514" actId="1076"/>
        <pc:sldMkLst>
          <pc:docMk/>
          <pc:sldMk cId="1005687109" sldId="341"/>
        </pc:sldMkLst>
        <pc:spChg chg="mod">
          <ac:chgData name="Lehnert, Rob (ASD-N)" userId="68133b4b-31ae-4b8a-914b-f0fdbc6283a1" providerId="ADAL" clId="{1523D11F-C9FE-45C4-A6DB-5B1E15B07BA2}" dt="2020-04-19T17:58:17.550" v="3510" actId="20577"/>
          <ac:spMkLst>
            <pc:docMk/>
            <pc:sldMk cId="1005687109" sldId="341"/>
            <ac:spMk id="9" creationId="{4924452C-52C9-4BD4-9A8A-C4AF7295D732}"/>
          </ac:spMkLst>
        </pc:spChg>
        <pc:spChg chg="mod ord">
          <ac:chgData name="Lehnert, Rob (ASD-N)" userId="68133b4b-31ae-4b8a-914b-f0fdbc6283a1" providerId="ADAL" clId="{1523D11F-C9FE-45C4-A6DB-5B1E15B07BA2}" dt="2020-04-19T17:58:26.412" v="3514" actId="1076"/>
          <ac:spMkLst>
            <pc:docMk/>
            <pc:sldMk cId="1005687109" sldId="341"/>
            <ac:spMk id="10" creationId="{D84BB925-57E2-42B7-BF53-DB73001445FD}"/>
          </ac:spMkLst>
        </pc:spChg>
        <pc:picChg chg="add mod modCrop">
          <ac:chgData name="Lehnert, Rob (ASD-N)" userId="68133b4b-31ae-4b8a-914b-f0fdbc6283a1" providerId="ADAL" clId="{1523D11F-C9FE-45C4-A6DB-5B1E15B07BA2}" dt="2020-04-19T17:58:24.155" v="3513" actId="1076"/>
          <ac:picMkLst>
            <pc:docMk/>
            <pc:sldMk cId="1005687109" sldId="341"/>
            <ac:picMk id="3" creationId="{D761FBA3-2DAA-48BC-9289-DA73E8A67C75}"/>
          </ac:picMkLst>
        </pc:picChg>
        <pc:picChg chg="del">
          <ac:chgData name="Lehnert, Rob (ASD-N)" userId="68133b4b-31ae-4b8a-914b-f0fdbc6283a1" providerId="ADAL" clId="{1523D11F-C9FE-45C4-A6DB-5B1E15B07BA2}" dt="2020-04-19T17:57:17.116" v="3446" actId="478"/>
          <ac:picMkLst>
            <pc:docMk/>
            <pc:sldMk cId="1005687109" sldId="341"/>
            <ac:picMk id="4" creationId="{54DC913B-9F0C-4310-B0E3-F78E4D10C171}"/>
          </ac:picMkLst>
        </pc:picChg>
      </pc:sldChg>
      <pc:sldChg chg="addSp delSp modSp add">
        <pc:chgData name="Lehnert, Rob (ASD-N)" userId="68133b4b-31ae-4b8a-914b-f0fdbc6283a1" providerId="ADAL" clId="{1523D11F-C9FE-45C4-A6DB-5B1E15B07BA2}" dt="2020-04-19T18:01:46.835" v="3821" actId="14100"/>
        <pc:sldMkLst>
          <pc:docMk/>
          <pc:sldMk cId="2370192775" sldId="342"/>
        </pc:sldMkLst>
        <pc:spChg chg="mod">
          <ac:chgData name="Lehnert, Rob (ASD-N)" userId="68133b4b-31ae-4b8a-914b-f0fdbc6283a1" providerId="ADAL" clId="{1523D11F-C9FE-45C4-A6DB-5B1E15B07BA2}" dt="2020-04-19T18:00:17.744" v="3793" actId="20577"/>
          <ac:spMkLst>
            <pc:docMk/>
            <pc:sldMk cId="2370192775" sldId="342"/>
            <ac:spMk id="9" creationId="{4924452C-52C9-4BD4-9A8A-C4AF7295D732}"/>
          </ac:spMkLst>
        </pc:spChg>
        <pc:spChg chg="del">
          <ac:chgData name="Lehnert, Rob (ASD-N)" userId="68133b4b-31ae-4b8a-914b-f0fdbc6283a1" providerId="ADAL" clId="{1523D11F-C9FE-45C4-A6DB-5B1E15B07BA2}" dt="2020-04-19T17:59:24.838" v="3622" actId="478"/>
          <ac:spMkLst>
            <pc:docMk/>
            <pc:sldMk cId="2370192775" sldId="342"/>
            <ac:spMk id="10" creationId="{D84BB925-57E2-42B7-BF53-DB73001445FD}"/>
          </ac:spMkLst>
        </pc:spChg>
        <pc:spChg chg="add mod">
          <ac:chgData name="Lehnert, Rob (ASD-N)" userId="68133b4b-31ae-4b8a-914b-f0fdbc6283a1" providerId="ADAL" clId="{1523D11F-C9FE-45C4-A6DB-5B1E15B07BA2}" dt="2020-04-19T18:01:35.995" v="3815" actId="1076"/>
          <ac:spMkLst>
            <pc:docMk/>
            <pc:sldMk cId="2370192775" sldId="342"/>
            <ac:spMk id="12" creationId="{4A0644B7-AEB0-4C08-90B6-C37E11C0BE04}"/>
          </ac:spMkLst>
        </pc:spChg>
        <pc:spChg chg="add mod">
          <ac:chgData name="Lehnert, Rob (ASD-N)" userId="68133b4b-31ae-4b8a-914b-f0fdbc6283a1" providerId="ADAL" clId="{1523D11F-C9FE-45C4-A6DB-5B1E15B07BA2}" dt="2020-04-19T18:01:46.835" v="3821" actId="14100"/>
          <ac:spMkLst>
            <pc:docMk/>
            <pc:sldMk cId="2370192775" sldId="342"/>
            <ac:spMk id="14" creationId="{7E544C57-52B8-49D3-91DB-E58BFC7B0E27}"/>
          </ac:spMkLst>
        </pc:spChg>
        <pc:picChg chg="add del">
          <ac:chgData name="Lehnert, Rob (ASD-N)" userId="68133b4b-31ae-4b8a-914b-f0fdbc6283a1" providerId="ADAL" clId="{1523D11F-C9FE-45C4-A6DB-5B1E15B07BA2}" dt="2020-04-19T17:59:23.046" v="3621" actId="478"/>
          <ac:picMkLst>
            <pc:docMk/>
            <pc:sldMk cId="2370192775" sldId="342"/>
            <ac:picMk id="3" creationId="{D761FBA3-2DAA-48BC-9289-DA73E8A67C75}"/>
          </ac:picMkLst>
        </pc:picChg>
        <pc:picChg chg="add mod modCrop">
          <ac:chgData name="Lehnert, Rob (ASD-N)" userId="68133b4b-31ae-4b8a-914b-f0fdbc6283a1" providerId="ADAL" clId="{1523D11F-C9FE-45C4-A6DB-5B1E15B07BA2}" dt="2020-04-19T18:01:30.709" v="3813" actId="1076"/>
          <ac:picMkLst>
            <pc:docMk/>
            <pc:sldMk cId="2370192775" sldId="342"/>
            <ac:picMk id="4" creationId="{8C262EA2-EFDA-4955-B566-86932A2B13D0}"/>
          </ac:picMkLst>
        </pc:picChg>
        <pc:picChg chg="add mod modCrop">
          <ac:chgData name="Lehnert, Rob (ASD-N)" userId="68133b4b-31ae-4b8a-914b-f0fdbc6283a1" providerId="ADAL" clId="{1523D11F-C9FE-45C4-A6DB-5B1E15B07BA2}" dt="2020-04-19T18:01:32.456" v="3814" actId="1076"/>
          <ac:picMkLst>
            <pc:docMk/>
            <pc:sldMk cId="2370192775" sldId="342"/>
            <ac:picMk id="5" creationId="{94D668DE-0313-4FD2-9D59-D1F11A3E621E}"/>
          </ac:picMkLst>
        </pc:picChg>
      </pc:sldChg>
      <pc:sldChg chg="add del">
        <pc:chgData name="Lehnert, Rob (ASD-N)" userId="68133b4b-31ae-4b8a-914b-f0fdbc6283a1" providerId="ADAL" clId="{1523D11F-C9FE-45C4-A6DB-5B1E15B07BA2}" dt="2020-04-19T18:08:30.838" v="4440" actId="47"/>
        <pc:sldMkLst>
          <pc:docMk/>
          <pc:sldMk cId="4113273658" sldId="343"/>
        </pc:sldMkLst>
      </pc:sldChg>
      <pc:sldChg chg="addSp delSp modSp add">
        <pc:chgData name="Lehnert, Rob (ASD-N)" userId="68133b4b-31ae-4b8a-914b-f0fdbc6283a1" providerId="ADAL" clId="{1523D11F-C9FE-45C4-A6DB-5B1E15B07BA2}" dt="2020-04-19T18:04:07.412" v="3966" actId="11"/>
        <pc:sldMkLst>
          <pc:docMk/>
          <pc:sldMk cId="1662617102" sldId="344"/>
        </pc:sldMkLst>
        <pc:spChg chg="mod">
          <ac:chgData name="Lehnert, Rob (ASD-N)" userId="68133b4b-31ae-4b8a-914b-f0fdbc6283a1" providerId="ADAL" clId="{1523D11F-C9FE-45C4-A6DB-5B1E15B07BA2}" dt="2020-04-19T18:04:07.412" v="3966" actId="11"/>
          <ac:spMkLst>
            <pc:docMk/>
            <pc:sldMk cId="1662617102" sldId="344"/>
            <ac:spMk id="9" creationId="{4924452C-52C9-4BD4-9A8A-C4AF7295D732}"/>
          </ac:spMkLst>
        </pc:spChg>
        <pc:spChg chg="del">
          <ac:chgData name="Lehnert, Rob (ASD-N)" userId="68133b4b-31ae-4b8a-914b-f0fdbc6283a1" providerId="ADAL" clId="{1523D11F-C9FE-45C4-A6DB-5B1E15B07BA2}" dt="2020-04-19T18:02:46.207" v="3838" actId="478"/>
          <ac:spMkLst>
            <pc:docMk/>
            <pc:sldMk cId="1662617102" sldId="344"/>
            <ac:spMk id="12" creationId="{4A0644B7-AEB0-4C08-90B6-C37E11C0BE04}"/>
          </ac:spMkLst>
        </pc:spChg>
        <pc:spChg chg="mod ord">
          <ac:chgData name="Lehnert, Rob (ASD-N)" userId="68133b4b-31ae-4b8a-914b-f0fdbc6283a1" providerId="ADAL" clId="{1523D11F-C9FE-45C4-A6DB-5B1E15B07BA2}" dt="2020-04-19T18:03:05.587" v="3847" actId="1076"/>
          <ac:spMkLst>
            <pc:docMk/>
            <pc:sldMk cId="1662617102" sldId="344"/>
            <ac:spMk id="14" creationId="{7E544C57-52B8-49D3-91DB-E58BFC7B0E27}"/>
          </ac:spMkLst>
        </pc:spChg>
        <pc:picChg chg="add mod modCrop">
          <ac:chgData name="Lehnert, Rob (ASD-N)" userId="68133b4b-31ae-4b8a-914b-f0fdbc6283a1" providerId="ADAL" clId="{1523D11F-C9FE-45C4-A6DB-5B1E15B07BA2}" dt="2020-04-19T18:03:05.587" v="3847" actId="1076"/>
          <ac:picMkLst>
            <pc:docMk/>
            <pc:sldMk cId="1662617102" sldId="344"/>
            <ac:picMk id="3" creationId="{475606B8-434C-43C6-870E-1CB32CECBCAE}"/>
          </ac:picMkLst>
        </pc:picChg>
        <pc:picChg chg="del">
          <ac:chgData name="Lehnert, Rob (ASD-N)" userId="68133b4b-31ae-4b8a-914b-f0fdbc6283a1" providerId="ADAL" clId="{1523D11F-C9FE-45C4-A6DB-5B1E15B07BA2}" dt="2020-04-19T18:02:28.086" v="3829" actId="478"/>
          <ac:picMkLst>
            <pc:docMk/>
            <pc:sldMk cId="1662617102" sldId="344"/>
            <ac:picMk id="4" creationId="{8C262EA2-EFDA-4955-B566-86932A2B13D0}"/>
          </ac:picMkLst>
        </pc:picChg>
        <pc:picChg chg="del">
          <ac:chgData name="Lehnert, Rob (ASD-N)" userId="68133b4b-31ae-4b8a-914b-f0fdbc6283a1" providerId="ADAL" clId="{1523D11F-C9FE-45C4-A6DB-5B1E15B07BA2}" dt="2020-04-19T18:02:36.544" v="3832" actId="478"/>
          <ac:picMkLst>
            <pc:docMk/>
            <pc:sldMk cId="1662617102" sldId="344"/>
            <ac:picMk id="5" creationId="{94D668DE-0313-4FD2-9D59-D1F11A3E621E}"/>
          </ac:picMkLst>
        </pc:picChg>
      </pc:sldChg>
      <pc:sldChg chg="addSp delSp modSp add">
        <pc:chgData name="Lehnert, Rob (ASD-N)" userId="68133b4b-31ae-4b8a-914b-f0fdbc6283a1" providerId="ADAL" clId="{1523D11F-C9FE-45C4-A6DB-5B1E15B07BA2}" dt="2020-04-19T18:05:27.106" v="4081" actId="1076"/>
        <pc:sldMkLst>
          <pc:docMk/>
          <pc:sldMk cId="515872080" sldId="345"/>
        </pc:sldMkLst>
        <pc:spChg chg="mod">
          <ac:chgData name="Lehnert, Rob (ASD-N)" userId="68133b4b-31ae-4b8a-914b-f0fdbc6283a1" providerId="ADAL" clId="{1523D11F-C9FE-45C4-A6DB-5B1E15B07BA2}" dt="2020-04-19T18:04:44.522" v="4068" actId="20577"/>
          <ac:spMkLst>
            <pc:docMk/>
            <pc:sldMk cId="515872080" sldId="345"/>
            <ac:spMk id="9" creationId="{4924452C-52C9-4BD4-9A8A-C4AF7295D732}"/>
          </ac:spMkLst>
        </pc:spChg>
        <pc:spChg chg="add mod">
          <ac:chgData name="Lehnert, Rob (ASD-N)" userId="68133b4b-31ae-4b8a-914b-f0fdbc6283a1" providerId="ADAL" clId="{1523D11F-C9FE-45C4-A6DB-5B1E15B07BA2}" dt="2020-04-19T18:05:18.532" v="4076" actId="14100"/>
          <ac:spMkLst>
            <pc:docMk/>
            <pc:sldMk cId="515872080" sldId="345"/>
            <ac:spMk id="10" creationId="{27368CB6-C844-4863-A43D-97B2E1550359}"/>
          </ac:spMkLst>
        </pc:spChg>
        <pc:spChg chg="add mod">
          <ac:chgData name="Lehnert, Rob (ASD-N)" userId="68133b4b-31ae-4b8a-914b-f0fdbc6283a1" providerId="ADAL" clId="{1523D11F-C9FE-45C4-A6DB-5B1E15B07BA2}" dt="2020-04-19T18:05:27.106" v="4081" actId="1076"/>
          <ac:spMkLst>
            <pc:docMk/>
            <pc:sldMk cId="515872080" sldId="345"/>
            <ac:spMk id="12" creationId="{18045653-D138-4231-BA28-BF75044FE247}"/>
          </ac:spMkLst>
        </pc:spChg>
        <pc:spChg chg="del">
          <ac:chgData name="Lehnert, Rob (ASD-N)" userId="68133b4b-31ae-4b8a-914b-f0fdbc6283a1" providerId="ADAL" clId="{1523D11F-C9FE-45C4-A6DB-5B1E15B07BA2}" dt="2020-04-19T18:04:31.712" v="4020" actId="478"/>
          <ac:spMkLst>
            <pc:docMk/>
            <pc:sldMk cId="515872080" sldId="345"/>
            <ac:spMk id="14" creationId="{7E544C57-52B8-49D3-91DB-E58BFC7B0E27}"/>
          </ac:spMkLst>
        </pc:spChg>
        <pc:picChg chg="del">
          <ac:chgData name="Lehnert, Rob (ASD-N)" userId="68133b4b-31ae-4b8a-914b-f0fdbc6283a1" providerId="ADAL" clId="{1523D11F-C9FE-45C4-A6DB-5B1E15B07BA2}" dt="2020-04-19T18:04:29.368" v="4019" actId="478"/>
          <ac:picMkLst>
            <pc:docMk/>
            <pc:sldMk cId="515872080" sldId="345"/>
            <ac:picMk id="3" creationId="{475606B8-434C-43C6-870E-1CB32CECBCAE}"/>
          </ac:picMkLst>
        </pc:picChg>
        <pc:picChg chg="add mod modCrop">
          <ac:chgData name="Lehnert, Rob (ASD-N)" userId="68133b4b-31ae-4b8a-914b-f0fdbc6283a1" providerId="ADAL" clId="{1523D11F-C9FE-45C4-A6DB-5B1E15B07BA2}" dt="2020-04-19T18:05:08.402" v="4072" actId="1076"/>
          <ac:picMkLst>
            <pc:docMk/>
            <pc:sldMk cId="515872080" sldId="345"/>
            <ac:picMk id="4" creationId="{119B500E-72C1-4315-B906-BB01E22BDB84}"/>
          </ac:picMkLst>
        </pc:picChg>
      </pc:sldChg>
      <pc:sldChg chg="delSp modSp add">
        <pc:chgData name="Lehnert, Rob (ASD-N)" userId="68133b4b-31ae-4b8a-914b-f0fdbc6283a1" providerId="ADAL" clId="{1523D11F-C9FE-45C4-A6DB-5B1E15B07BA2}" dt="2020-04-19T18:05:58.874" v="4156" actId="122"/>
        <pc:sldMkLst>
          <pc:docMk/>
          <pc:sldMk cId="1842748624" sldId="346"/>
        </pc:sldMkLst>
        <pc:spChg chg="mod">
          <ac:chgData name="Lehnert, Rob (ASD-N)" userId="68133b4b-31ae-4b8a-914b-f0fdbc6283a1" providerId="ADAL" clId="{1523D11F-C9FE-45C4-A6DB-5B1E15B07BA2}" dt="2020-04-19T18:05:58.874" v="4156" actId="122"/>
          <ac:spMkLst>
            <pc:docMk/>
            <pc:sldMk cId="1842748624" sldId="346"/>
            <ac:spMk id="9" creationId="{4924452C-52C9-4BD4-9A8A-C4AF7295D732}"/>
          </ac:spMkLst>
        </pc:spChg>
        <pc:spChg chg="del">
          <ac:chgData name="Lehnert, Rob (ASD-N)" userId="68133b4b-31ae-4b8a-914b-f0fdbc6283a1" providerId="ADAL" clId="{1523D11F-C9FE-45C4-A6DB-5B1E15B07BA2}" dt="2020-04-19T18:05:49.481" v="4150" actId="478"/>
          <ac:spMkLst>
            <pc:docMk/>
            <pc:sldMk cId="1842748624" sldId="346"/>
            <ac:spMk id="10" creationId="{27368CB6-C844-4863-A43D-97B2E1550359}"/>
          </ac:spMkLst>
        </pc:spChg>
        <pc:spChg chg="del">
          <ac:chgData name="Lehnert, Rob (ASD-N)" userId="68133b4b-31ae-4b8a-914b-f0fdbc6283a1" providerId="ADAL" clId="{1523D11F-C9FE-45C4-A6DB-5B1E15B07BA2}" dt="2020-04-19T18:05:50.121" v="4151" actId="478"/>
          <ac:spMkLst>
            <pc:docMk/>
            <pc:sldMk cId="1842748624" sldId="346"/>
            <ac:spMk id="12" creationId="{18045653-D138-4231-BA28-BF75044FE247}"/>
          </ac:spMkLst>
        </pc:spChg>
        <pc:picChg chg="del">
          <ac:chgData name="Lehnert, Rob (ASD-N)" userId="68133b4b-31ae-4b8a-914b-f0fdbc6283a1" providerId="ADAL" clId="{1523D11F-C9FE-45C4-A6DB-5B1E15B07BA2}" dt="2020-04-19T18:05:45.449" v="4148" actId="478"/>
          <ac:picMkLst>
            <pc:docMk/>
            <pc:sldMk cId="1842748624" sldId="346"/>
            <ac:picMk id="4" creationId="{119B500E-72C1-4315-B906-BB01E22BDB84}"/>
          </ac:picMkLst>
        </pc:picChg>
      </pc:sldChg>
      <pc:sldChg chg="modSp add">
        <pc:chgData name="Lehnert, Rob (ASD-N)" userId="68133b4b-31ae-4b8a-914b-f0fdbc6283a1" providerId="ADAL" clId="{1523D11F-C9FE-45C4-A6DB-5B1E15B07BA2}" dt="2020-04-19T18:08:19.164" v="4439" actId="1076"/>
        <pc:sldMkLst>
          <pc:docMk/>
          <pc:sldMk cId="3258451697" sldId="347"/>
        </pc:sldMkLst>
        <pc:spChg chg="mod">
          <ac:chgData name="Lehnert, Rob (ASD-N)" userId="68133b4b-31ae-4b8a-914b-f0fdbc6283a1" providerId="ADAL" clId="{1523D11F-C9FE-45C4-A6DB-5B1E15B07BA2}" dt="2020-04-19T18:07:44.003" v="4321" actId="20577"/>
          <ac:spMkLst>
            <pc:docMk/>
            <pc:sldMk cId="3258451697" sldId="347"/>
            <ac:spMk id="2" creationId="{00000000-0000-0000-0000-000000000000}"/>
          </ac:spMkLst>
        </pc:spChg>
        <pc:spChg chg="mod">
          <ac:chgData name="Lehnert, Rob (ASD-N)" userId="68133b4b-31ae-4b8a-914b-f0fdbc6283a1" providerId="ADAL" clId="{1523D11F-C9FE-45C4-A6DB-5B1E15B07BA2}" dt="2020-04-19T18:08:19.164" v="4439" actId="1076"/>
          <ac:spMkLst>
            <pc:docMk/>
            <pc:sldMk cId="3258451697" sldId="347"/>
            <ac:spMk id="8" creationId="{EAB36BEA-753D-4399-97A9-4CB6956EF452}"/>
          </ac:spMkLst>
        </pc:spChg>
      </pc:sldChg>
      <pc:sldChg chg="delSp modSp add">
        <pc:chgData name="Lehnert, Rob (ASD-N)" userId="68133b4b-31ae-4b8a-914b-f0fdbc6283a1" providerId="ADAL" clId="{1523D11F-C9FE-45C4-A6DB-5B1E15B07BA2}" dt="2020-04-19T18:10:25.059" v="4522" actId="1076"/>
        <pc:sldMkLst>
          <pc:docMk/>
          <pc:sldMk cId="1800978830" sldId="348"/>
        </pc:sldMkLst>
        <pc:spChg chg="mod">
          <ac:chgData name="Lehnert, Rob (ASD-N)" userId="68133b4b-31ae-4b8a-914b-f0fdbc6283a1" providerId="ADAL" clId="{1523D11F-C9FE-45C4-A6DB-5B1E15B07BA2}" dt="2020-04-19T18:10:25.059" v="4522" actId="1076"/>
          <ac:spMkLst>
            <pc:docMk/>
            <pc:sldMk cId="1800978830" sldId="348"/>
            <ac:spMk id="9" creationId="{4924452C-52C9-4BD4-9A8A-C4AF7295D732}"/>
          </ac:spMkLst>
        </pc:spChg>
        <pc:spChg chg="del">
          <ac:chgData name="Lehnert, Rob (ASD-N)" userId="68133b4b-31ae-4b8a-914b-f0fdbc6283a1" providerId="ADAL" clId="{1523D11F-C9FE-45C4-A6DB-5B1E15B07BA2}" dt="2020-04-19T18:09:50.110" v="4486" actId="478"/>
          <ac:spMkLst>
            <pc:docMk/>
            <pc:sldMk cId="1800978830" sldId="348"/>
            <ac:spMk id="10" creationId="{D84BB925-57E2-42B7-BF53-DB73001445FD}"/>
          </ac:spMkLst>
        </pc:spChg>
        <pc:picChg chg="del">
          <ac:chgData name="Lehnert, Rob (ASD-N)" userId="68133b4b-31ae-4b8a-914b-f0fdbc6283a1" providerId="ADAL" clId="{1523D11F-C9FE-45C4-A6DB-5B1E15B07BA2}" dt="2020-04-19T18:09:49.061" v="4485" actId="478"/>
          <ac:picMkLst>
            <pc:docMk/>
            <pc:sldMk cId="1800978830" sldId="348"/>
            <ac:picMk id="3" creationId="{D761FBA3-2DAA-48BC-9289-DA73E8A67C75}"/>
          </ac:picMkLst>
        </pc:picChg>
      </pc:sldChg>
    </pc:docChg>
  </pc:docChgLst>
  <pc:docChgLst>
    <pc:chgData name="Lehnert, Rob (ASD-N)" userId="68133b4b-31ae-4b8a-914b-f0fdbc6283a1" providerId="ADAL" clId="{AEB36228-DB18-4522-B096-3FAEAFB82A9D}"/>
    <pc:docChg chg="undo custSel modSld">
      <pc:chgData name="Lehnert, Rob (ASD-N)" userId="68133b4b-31ae-4b8a-914b-f0fdbc6283a1" providerId="ADAL" clId="{AEB36228-DB18-4522-B096-3FAEAFB82A9D}" dt="2020-04-19T21:41:30.200" v="184" actId="1076"/>
      <pc:docMkLst>
        <pc:docMk/>
      </pc:docMkLst>
      <pc:sldChg chg="modSp">
        <pc:chgData name="Lehnert, Rob (ASD-N)" userId="68133b4b-31ae-4b8a-914b-f0fdbc6283a1" providerId="ADAL" clId="{AEB36228-DB18-4522-B096-3FAEAFB82A9D}" dt="2020-04-19T21:39:42.749" v="84" actId="20577"/>
        <pc:sldMkLst>
          <pc:docMk/>
          <pc:sldMk cId="2524711593" sldId="329"/>
        </pc:sldMkLst>
        <pc:spChg chg="mod">
          <ac:chgData name="Lehnert, Rob (ASD-N)" userId="68133b4b-31ae-4b8a-914b-f0fdbc6283a1" providerId="ADAL" clId="{AEB36228-DB18-4522-B096-3FAEAFB82A9D}" dt="2020-04-19T21:39:42.749" v="84" actId="20577"/>
          <ac:spMkLst>
            <pc:docMk/>
            <pc:sldMk cId="2524711593" sldId="329"/>
            <ac:spMk id="8" creationId="{EAB36BEA-753D-4399-97A9-4CB6956EF452}"/>
          </ac:spMkLst>
        </pc:spChg>
      </pc:sldChg>
      <pc:sldChg chg="modSp">
        <pc:chgData name="Lehnert, Rob (ASD-N)" userId="68133b4b-31ae-4b8a-914b-f0fdbc6283a1" providerId="ADAL" clId="{AEB36228-DB18-4522-B096-3FAEAFB82A9D}" dt="2020-04-19T21:38:58.350" v="20" actId="115"/>
        <pc:sldMkLst>
          <pc:docMk/>
          <pc:sldMk cId="1982885395" sldId="330"/>
        </pc:sldMkLst>
        <pc:spChg chg="mod">
          <ac:chgData name="Lehnert, Rob (ASD-N)" userId="68133b4b-31ae-4b8a-914b-f0fdbc6283a1" providerId="ADAL" clId="{AEB36228-DB18-4522-B096-3FAEAFB82A9D}" dt="2020-04-19T21:38:58.350" v="20" actId="115"/>
          <ac:spMkLst>
            <pc:docMk/>
            <pc:sldMk cId="1982885395" sldId="330"/>
            <ac:spMk id="8" creationId="{EAB36BEA-753D-4399-97A9-4CB6956EF452}"/>
          </ac:spMkLst>
        </pc:spChg>
      </pc:sldChg>
      <pc:sldChg chg="modSp">
        <pc:chgData name="Lehnert, Rob (ASD-N)" userId="68133b4b-31ae-4b8a-914b-f0fdbc6283a1" providerId="ADAL" clId="{AEB36228-DB18-4522-B096-3FAEAFB82A9D}" dt="2020-04-19T21:38:39.923" v="15" actId="20577"/>
        <pc:sldMkLst>
          <pc:docMk/>
          <pc:sldMk cId="1962190719" sldId="331"/>
        </pc:sldMkLst>
        <pc:spChg chg="mod">
          <ac:chgData name="Lehnert, Rob (ASD-N)" userId="68133b4b-31ae-4b8a-914b-f0fdbc6283a1" providerId="ADAL" clId="{AEB36228-DB18-4522-B096-3FAEAFB82A9D}" dt="2020-04-19T21:38:39.923" v="15" actId="20577"/>
          <ac:spMkLst>
            <pc:docMk/>
            <pc:sldMk cId="1962190719" sldId="331"/>
            <ac:spMk id="8" creationId="{EAB36BEA-753D-4399-97A9-4CB6956EF452}"/>
          </ac:spMkLst>
        </pc:spChg>
      </pc:sldChg>
      <pc:sldChg chg="modSp">
        <pc:chgData name="Lehnert, Rob (ASD-N)" userId="68133b4b-31ae-4b8a-914b-f0fdbc6283a1" providerId="ADAL" clId="{AEB36228-DB18-4522-B096-3FAEAFB82A9D}" dt="2020-04-19T21:41:24.431" v="183" actId="1076"/>
        <pc:sldMkLst>
          <pc:docMk/>
          <pc:sldMk cId="1842748624" sldId="346"/>
        </pc:sldMkLst>
        <pc:spChg chg="mod">
          <ac:chgData name="Lehnert, Rob (ASD-N)" userId="68133b4b-31ae-4b8a-914b-f0fdbc6283a1" providerId="ADAL" clId="{AEB36228-DB18-4522-B096-3FAEAFB82A9D}" dt="2020-04-19T21:41:24.431" v="183" actId="1076"/>
          <ac:spMkLst>
            <pc:docMk/>
            <pc:sldMk cId="1842748624" sldId="346"/>
            <ac:spMk id="9" creationId="{4924452C-52C9-4BD4-9A8A-C4AF7295D732}"/>
          </ac:spMkLst>
        </pc:spChg>
      </pc:sldChg>
      <pc:sldChg chg="modSp">
        <pc:chgData name="Lehnert, Rob (ASD-N)" userId="68133b4b-31ae-4b8a-914b-f0fdbc6283a1" providerId="ADAL" clId="{AEB36228-DB18-4522-B096-3FAEAFB82A9D}" dt="2020-04-19T21:41:30.200" v="184" actId="1076"/>
        <pc:sldMkLst>
          <pc:docMk/>
          <pc:sldMk cId="3258451697" sldId="347"/>
        </pc:sldMkLst>
        <pc:spChg chg="mod">
          <ac:chgData name="Lehnert, Rob (ASD-N)" userId="68133b4b-31ae-4b8a-914b-f0fdbc6283a1" providerId="ADAL" clId="{AEB36228-DB18-4522-B096-3FAEAFB82A9D}" dt="2020-04-19T21:41:30.200" v="184" actId="1076"/>
          <ac:spMkLst>
            <pc:docMk/>
            <pc:sldMk cId="3258451697" sldId="347"/>
            <ac:spMk id="8" creationId="{EAB36BEA-753D-4399-97A9-4CB6956EF452}"/>
          </ac:spMkLst>
        </pc:spChg>
      </pc:sldChg>
      <pc:sldChg chg="addSp modSp">
        <pc:chgData name="Lehnert, Rob (ASD-N)" userId="68133b4b-31ae-4b8a-914b-f0fdbc6283a1" providerId="ADAL" clId="{AEB36228-DB18-4522-B096-3FAEAFB82A9D}" dt="2020-04-19T21:40:59.283" v="106" actId="1076"/>
        <pc:sldMkLst>
          <pc:docMk/>
          <pc:sldMk cId="1800978830" sldId="348"/>
        </pc:sldMkLst>
        <pc:spChg chg="add mod">
          <ac:chgData name="Lehnert, Rob (ASD-N)" userId="68133b4b-31ae-4b8a-914b-f0fdbc6283a1" providerId="ADAL" clId="{AEB36228-DB18-4522-B096-3FAEAFB82A9D}" dt="2020-04-19T21:40:59.283" v="106" actId="1076"/>
          <ac:spMkLst>
            <pc:docMk/>
            <pc:sldMk cId="1800978830" sldId="348"/>
            <ac:spMk id="8" creationId="{E24A82D8-2F69-40F9-94A0-52B9808954AC}"/>
          </ac:spMkLst>
        </pc:spChg>
        <pc:spChg chg="mod">
          <ac:chgData name="Lehnert, Rob (ASD-N)" userId="68133b4b-31ae-4b8a-914b-f0fdbc6283a1" providerId="ADAL" clId="{AEB36228-DB18-4522-B096-3FAEAFB82A9D}" dt="2020-04-19T21:40:11.431" v="94" actId="20577"/>
          <ac:spMkLst>
            <pc:docMk/>
            <pc:sldMk cId="1800978830" sldId="348"/>
            <ac:spMk id="9" creationId="{4924452C-52C9-4BD4-9A8A-C4AF7295D732}"/>
          </ac:spMkLst>
        </pc:spChg>
        <pc:picChg chg="add mod modCrop">
          <ac:chgData name="Lehnert, Rob (ASD-N)" userId="68133b4b-31ae-4b8a-914b-f0fdbc6283a1" providerId="ADAL" clId="{AEB36228-DB18-4522-B096-3FAEAFB82A9D}" dt="2020-04-19T21:40:56.588" v="105" actId="1076"/>
          <ac:picMkLst>
            <pc:docMk/>
            <pc:sldMk cId="1800978830" sldId="348"/>
            <ac:picMk id="3" creationId="{BB8D410F-73E7-4DBC-A574-FABE012295B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2020-04-20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32288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2020-04-20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6935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2020-04-20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126427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B525C236-BED7-4DBF-B181-F8EC104BE27E}" type="datetimeFigureOut">
              <a:rPr lang="fr-CA" smtClean="0"/>
              <a:t>2020-04-20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23927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5C236-BED7-4DBF-B181-F8EC104BE27E}" type="datetimeFigureOut">
              <a:rPr lang="fr-CA" smtClean="0"/>
              <a:t>2020-04-20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07135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B525C236-BED7-4DBF-B181-F8EC104BE27E}" type="datetimeFigureOut">
              <a:rPr lang="fr-CA" smtClean="0"/>
              <a:t>2020-04-20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62855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B525C236-BED7-4DBF-B181-F8EC104BE27E}" type="datetimeFigureOut">
              <a:rPr lang="fr-CA" smtClean="0"/>
              <a:t>2020-04-20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1246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B525C236-BED7-4DBF-B181-F8EC104BE27E}" type="datetimeFigureOut">
              <a:rPr lang="fr-CA" smtClean="0"/>
              <a:t>2020-04-20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1884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5C236-BED7-4DBF-B181-F8EC104BE27E}" type="datetimeFigureOut">
              <a:rPr lang="fr-CA" smtClean="0"/>
              <a:t>2020-04-20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40855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C236-BED7-4DBF-B181-F8EC104BE27E}" type="datetimeFigureOut">
              <a:rPr lang="fr-CA" smtClean="0"/>
              <a:t>2020-04-20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1734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C236-BED7-4DBF-B181-F8EC104BE27E}" type="datetimeFigureOut">
              <a:rPr lang="fr-CA" smtClean="0"/>
              <a:t>2020-04-20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9A57D7-3672-405D-8069-22EA7653A5AF}" type="slidenum">
              <a:rPr lang="fr-CA" smtClean="0"/>
              <a:t>‹#›</a:t>
            </a:fld>
            <a:endParaRPr lang="fr-CA"/>
          </a:p>
        </p:txBody>
      </p:sp>
    </p:spTree>
    <p:extLst>
      <p:ext uri="{BB962C8B-B14F-4D97-AF65-F5344CB8AC3E}">
        <p14:creationId xmlns:p14="http://schemas.microsoft.com/office/powerpoint/2010/main" val="379859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C236-BED7-4DBF-B181-F8EC104BE27E}" type="datetimeFigureOut">
              <a:rPr lang="fr-CA" smtClean="0"/>
              <a:t>2020-04-20</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A57D7-3672-405D-8069-22EA7653A5AF}" type="slidenum">
              <a:rPr lang="fr-CA" smtClean="0"/>
              <a:t>‹#›</a:t>
            </a:fld>
            <a:endParaRPr lang="fr-CA"/>
          </a:p>
        </p:txBody>
      </p:sp>
    </p:spTree>
    <p:extLst>
      <p:ext uri="{BB962C8B-B14F-4D97-AF65-F5344CB8AC3E}">
        <p14:creationId xmlns:p14="http://schemas.microsoft.com/office/powerpoint/2010/main" val="52851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bswk.hbs.edu/item/clay-christensens-milkshake-marketi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urveymonkey.com/mp/5-common-survey-mistakes-ruin-your-dat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5064499"/>
            <a:ext cx="12304059" cy="978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p:cNvSpPr/>
          <p:nvPr/>
        </p:nvSpPr>
        <p:spPr>
          <a:xfrm>
            <a:off x="318052" y="5288895"/>
            <a:ext cx="11529391" cy="584775"/>
          </a:xfrm>
          <a:prstGeom prst="rect">
            <a:avLst/>
          </a:prstGeom>
          <a:noFill/>
        </p:spPr>
        <p:txBody>
          <a:bodyPr wrap="square" lIns="91440" tIns="45720" rIns="91440" bIns="45720">
            <a:spAutoFit/>
          </a:bodyPr>
          <a:lstStyle/>
          <a:p>
            <a:pPr algn="ctr"/>
            <a:r>
              <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INNOVATION | COLLABORATION </a:t>
            </a:r>
            <a:r>
              <a:rPr lang="en-U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 EDUCATION</a:t>
            </a:r>
            <a:endParaRPr lang="en-U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3104780" y="-1"/>
            <a:ext cx="5102785" cy="5102785"/>
          </a:xfrm>
          <a:prstGeom prst="rect">
            <a:avLst/>
          </a:prstGeom>
        </p:spPr>
      </p:pic>
    </p:spTree>
    <p:extLst>
      <p:ext uri="{BB962C8B-B14F-4D97-AF65-F5344CB8AC3E}">
        <p14:creationId xmlns:p14="http://schemas.microsoft.com/office/powerpoint/2010/main" val="78726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399360" y="1332883"/>
            <a:ext cx="10694504" cy="6400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600" b="1" i="1" dirty="0">
                <a:ln w="1905"/>
                <a:solidFill>
                  <a:schemeClr val="bg1"/>
                </a:solidFill>
                <a:effectLst>
                  <a:innerShdw blurRad="69850" dist="43180" dir="5400000">
                    <a:srgbClr val="000000">
                      <a:alpha val="65000"/>
                    </a:srgbClr>
                  </a:innerShdw>
                </a:effectLst>
                <a:cs typeface="Apple Casual"/>
              </a:rPr>
              <a:t>Creating a form (survey) with Microsoft Forms </a:t>
            </a:r>
          </a:p>
          <a:p>
            <a:pPr>
              <a:buNone/>
            </a:pPr>
            <a:endParaRPr lang="en-US" b="1" dirty="0">
              <a:ln w="1905"/>
              <a:solidFill>
                <a:schemeClr val="bg1"/>
              </a:solidFill>
              <a:effectLst>
                <a:innerShdw blurRad="69850" dist="43180" dir="5400000">
                  <a:srgbClr val="000000">
                    <a:alpha val="65000"/>
                  </a:srgbClr>
                </a:innerShdw>
              </a:effectLst>
              <a:cs typeface="Apple Casual"/>
            </a:endParaRPr>
          </a:p>
          <a:p>
            <a:pPr>
              <a:buNone/>
            </a:pPr>
            <a:endParaRPr lang="en-US" b="1" i="1" dirty="0">
              <a:ln w="1905"/>
              <a:solidFill>
                <a:schemeClr val="bg1"/>
              </a:solidFill>
              <a:effectLst>
                <a:innerShdw blurRad="69850" dist="43180" dir="5400000">
                  <a:srgbClr val="000000">
                    <a:alpha val="65000"/>
                  </a:srgbClr>
                </a:innerShdw>
              </a:effectLst>
              <a:cs typeface="Apple Casual"/>
            </a:endParaRPr>
          </a:p>
        </p:txBody>
      </p: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399359" y="2035654"/>
            <a:ext cx="11337011" cy="13599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b="1" i="1" dirty="0">
                <a:ln w="1905"/>
                <a:solidFill>
                  <a:schemeClr val="bg1"/>
                </a:solidFill>
                <a:effectLst>
                  <a:innerShdw blurRad="69850" dist="43180" dir="5400000">
                    <a:srgbClr val="000000">
                      <a:alpha val="65000"/>
                    </a:srgbClr>
                  </a:innerShdw>
                </a:effectLst>
                <a:cs typeface="Apple Casual"/>
              </a:rPr>
              <a:t>Login to Microsoft </a:t>
            </a:r>
            <a:r>
              <a:rPr lang="en-US" sz="3600" b="1" i="1" dirty="0" smtClean="0">
                <a:ln w="1905"/>
                <a:solidFill>
                  <a:schemeClr val="bg1"/>
                </a:solidFill>
                <a:effectLst>
                  <a:innerShdw blurRad="69850" dist="43180" dir="5400000">
                    <a:srgbClr val="000000">
                      <a:alpha val="65000"/>
                    </a:srgbClr>
                  </a:innerShdw>
                </a:effectLst>
                <a:cs typeface="Apple Casual"/>
              </a:rPr>
              <a:t>Office</a:t>
            </a:r>
            <a:endParaRPr lang="en-US" sz="3600" b="1" i="1" dirty="0">
              <a:ln w="1905"/>
              <a:solidFill>
                <a:schemeClr val="bg1"/>
              </a:solidFill>
              <a:effectLst>
                <a:innerShdw blurRad="69850" dist="43180" dir="5400000">
                  <a:srgbClr val="000000">
                    <a:alpha val="65000"/>
                  </a:srgbClr>
                </a:innerShdw>
              </a:effectLst>
              <a:cs typeface="Apple Casual"/>
            </a:endParaRPr>
          </a:p>
          <a:p>
            <a:pPr marL="742950" indent="-742950">
              <a:buFont typeface="+mj-lt"/>
              <a:buAutoNum type="arabicPeriod"/>
            </a:pPr>
            <a:r>
              <a:rPr lang="en-US" sz="3600" b="1" i="1" dirty="0" smtClean="0">
                <a:ln w="1905"/>
                <a:solidFill>
                  <a:schemeClr val="bg1"/>
                </a:solidFill>
                <a:effectLst>
                  <a:innerShdw blurRad="69850" dist="43180" dir="5400000">
                    <a:srgbClr val="000000">
                      <a:alpha val="65000"/>
                    </a:srgbClr>
                  </a:innerShdw>
                </a:effectLst>
                <a:cs typeface="Apple Casual"/>
              </a:rPr>
              <a:t>Need to use school email/password…</a:t>
            </a:r>
          </a:p>
          <a:p>
            <a:pPr marL="0" indent="0">
              <a:buNone/>
            </a:pPr>
            <a:r>
              <a:rPr lang="en-US" sz="3600" b="1" i="1" dirty="0">
                <a:ln w="1905"/>
                <a:solidFill>
                  <a:schemeClr val="bg1"/>
                </a:solidFill>
                <a:effectLst>
                  <a:innerShdw blurRad="69850" dist="43180" dir="5400000">
                    <a:srgbClr val="000000">
                      <a:alpha val="65000"/>
                    </a:srgbClr>
                  </a:innerShdw>
                </a:effectLst>
                <a:cs typeface="Apple Casual"/>
              </a:rPr>
              <a:t> </a:t>
            </a:r>
            <a:r>
              <a:rPr lang="en-US" sz="3600" b="1" i="1" dirty="0" smtClean="0">
                <a:ln w="1905"/>
                <a:solidFill>
                  <a:schemeClr val="bg1"/>
                </a:solidFill>
                <a:effectLst>
                  <a:innerShdw blurRad="69850" dist="43180" dir="5400000">
                    <a:srgbClr val="000000">
                      <a:alpha val="65000"/>
                    </a:srgbClr>
                  </a:innerShdw>
                </a:effectLst>
                <a:cs typeface="Apple Casual"/>
              </a:rPr>
              <a:t>                    </a:t>
            </a:r>
            <a:r>
              <a:rPr lang="en-US" sz="3600" b="1" i="1" dirty="0" smtClean="0">
                <a:ln w="1905"/>
                <a:solidFill>
                  <a:schemeClr val="bg1"/>
                </a:solidFill>
                <a:effectLst>
                  <a:innerShdw blurRad="69850" dist="43180" dir="5400000">
                    <a:srgbClr val="000000">
                      <a:alpha val="65000"/>
                    </a:srgbClr>
                  </a:innerShdw>
                </a:effectLst>
                <a:cs typeface="Apple Casual"/>
              </a:rPr>
              <a:t>username@nbss.nbed.nb.ca</a:t>
            </a:r>
            <a:endParaRPr lang="en-US" sz="3600" b="1" i="1" dirty="0">
              <a:ln w="1905"/>
              <a:solidFill>
                <a:schemeClr val="bg1"/>
              </a:solidFill>
              <a:effectLst>
                <a:innerShdw blurRad="69850" dist="43180" dir="5400000">
                  <a:srgbClr val="000000">
                    <a:alpha val="65000"/>
                  </a:srgbClr>
                </a:innerShdw>
              </a:effectLst>
              <a:cs typeface="Apple Casual"/>
            </a:endParaRPr>
          </a:p>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3.            Select </a:t>
            </a:r>
            <a:r>
              <a:rPr lang="en-US" sz="3600" b="1" i="1" dirty="0">
                <a:ln w="1905"/>
                <a:solidFill>
                  <a:schemeClr val="bg1"/>
                </a:solidFill>
                <a:effectLst>
                  <a:innerShdw blurRad="69850" dist="43180" dir="5400000">
                    <a:srgbClr val="000000">
                      <a:alpha val="65000"/>
                    </a:srgbClr>
                  </a:innerShdw>
                </a:effectLst>
                <a:cs typeface="Apple Casual"/>
              </a:rPr>
              <a:t>Forms </a:t>
            </a:r>
          </a:p>
          <a:p>
            <a:pPr marL="514350" indent="-514350">
              <a:buFont typeface="+mj-lt"/>
              <a:buAutoNum type="arabicPeriod"/>
            </a:pP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652" y="1972957"/>
            <a:ext cx="6984348" cy="329478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41" y="4670610"/>
            <a:ext cx="9488159" cy="2187390"/>
          </a:xfrm>
          <a:prstGeom prst="rect">
            <a:avLst/>
          </a:prstGeom>
        </p:spPr>
      </p:pic>
      <p:sp>
        <p:nvSpPr>
          <p:cNvPr id="15" name="Oval 14"/>
          <p:cNvSpPr/>
          <p:nvPr/>
        </p:nvSpPr>
        <p:spPr>
          <a:xfrm>
            <a:off x="4522488" y="6054141"/>
            <a:ext cx="822960" cy="54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5207652" y="1777237"/>
            <a:ext cx="859611" cy="585267"/>
          </a:xfrm>
          <a:prstGeom prst="rect">
            <a:avLst/>
          </a:prstGeom>
        </p:spPr>
      </p:pic>
    </p:spTree>
    <p:extLst>
      <p:ext uri="{BB962C8B-B14F-4D97-AF65-F5344CB8AC3E}">
        <p14:creationId xmlns:p14="http://schemas.microsoft.com/office/powerpoint/2010/main" val="87069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4.  Select </a:t>
            </a:r>
            <a:r>
              <a:rPr lang="en-US" sz="3600" b="1" i="1" dirty="0">
                <a:ln w="1905"/>
                <a:solidFill>
                  <a:schemeClr val="bg1"/>
                </a:solidFill>
                <a:effectLst>
                  <a:innerShdw blurRad="69850" dist="43180" dir="5400000">
                    <a:srgbClr val="000000">
                      <a:alpha val="65000"/>
                    </a:srgbClr>
                  </a:innerShdw>
                </a:effectLst>
                <a:cs typeface="Apple Casual"/>
              </a:rPr>
              <a:t>create a new form</a:t>
            </a:r>
          </a:p>
          <a:p>
            <a:pPr marL="514350" indent="-514350">
              <a:buFont typeface="+mj-lt"/>
              <a:buAutoNum type="arabicPeriod" startAt="5"/>
            </a:pP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4" name="Picture 3">
            <a:extLst>
              <a:ext uri="{FF2B5EF4-FFF2-40B4-BE49-F238E27FC236}">
                <a16:creationId xmlns:a16="http://schemas.microsoft.com/office/drawing/2014/main" id="{E7CF355D-0A40-403A-8533-35901F69345B}"/>
              </a:ext>
            </a:extLst>
          </p:cNvPr>
          <p:cNvPicPr>
            <a:picLocks noChangeAspect="1"/>
          </p:cNvPicPr>
          <p:nvPr/>
        </p:nvPicPr>
        <p:blipFill rotWithShape="1">
          <a:blip r:embed="rId2"/>
          <a:srcRect t="9601" b="19746"/>
          <a:stretch/>
        </p:blipFill>
        <p:spPr>
          <a:xfrm>
            <a:off x="1008411" y="2151166"/>
            <a:ext cx="9736747" cy="4299521"/>
          </a:xfrm>
          <a:prstGeom prst="rect">
            <a:avLst/>
          </a:prstGeom>
        </p:spPr>
      </p:pic>
      <p:sp>
        <p:nvSpPr>
          <p:cNvPr id="5" name="Oval 4">
            <a:extLst>
              <a:ext uri="{FF2B5EF4-FFF2-40B4-BE49-F238E27FC236}">
                <a16:creationId xmlns:a16="http://schemas.microsoft.com/office/drawing/2014/main" id="{71D7DB8D-0515-442E-8B1B-4CB576B4C403}"/>
              </a:ext>
            </a:extLst>
          </p:cNvPr>
          <p:cNvSpPr/>
          <p:nvPr/>
        </p:nvSpPr>
        <p:spPr>
          <a:xfrm>
            <a:off x="4813391" y="5737789"/>
            <a:ext cx="2126785" cy="463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69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5.  Create </a:t>
            </a:r>
            <a:r>
              <a:rPr lang="en-US" sz="3600" b="1" i="1" dirty="0">
                <a:ln w="1905"/>
                <a:solidFill>
                  <a:schemeClr val="bg1"/>
                </a:solidFill>
                <a:effectLst>
                  <a:innerShdw blurRad="69850" dist="43180" dir="5400000">
                    <a:srgbClr val="000000">
                      <a:alpha val="65000"/>
                    </a:srgbClr>
                  </a:innerShdw>
                </a:effectLst>
                <a:cs typeface="Apple Casual"/>
              </a:rPr>
              <a:t>a title and short description of your business</a:t>
            </a:r>
          </a:p>
          <a:p>
            <a:pPr marL="514350" indent="-514350">
              <a:buFont typeface="+mj-lt"/>
              <a:buAutoNum type="arabicPeriod" startAt="5"/>
            </a:pP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3" name="Picture 2">
            <a:extLst>
              <a:ext uri="{FF2B5EF4-FFF2-40B4-BE49-F238E27FC236}">
                <a16:creationId xmlns:a16="http://schemas.microsoft.com/office/drawing/2014/main" id="{0D22AC67-BDBB-4440-BA7B-061F23898D61}"/>
              </a:ext>
            </a:extLst>
          </p:cNvPr>
          <p:cNvPicPr>
            <a:picLocks noChangeAspect="1"/>
          </p:cNvPicPr>
          <p:nvPr/>
        </p:nvPicPr>
        <p:blipFill rotWithShape="1">
          <a:blip r:embed="rId2"/>
          <a:srcRect t="10533" r="18639" b="42800"/>
          <a:stretch/>
        </p:blipFill>
        <p:spPr>
          <a:xfrm>
            <a:off x="405863" y="2038260"/>
            <a:ext cx="11634792" cy="4170870"/>
          </a:xfrm>
          <a:prstGeom prst="rect">
            <a:avLst/>
          </a:prstGeom>
        </p:spPr>
      </p:pic>
      <p:sp>
        <p:nvSpPr>
          <p:cNvPr id="10" name="Oval 9">
            <a:extLst>
              <a:ext uri="{FF2B5EF4-FFF2-40B4-BE49-F238E27FC236}">
                <a16:creationId xmlns:a16="http://schemas.microsoft.com/office/drawing/2014/main" id="{74AE46E0-DC11-4120-997F-8D5ED79493AD}"/>
              </a:ext>
            </a:extLst>
          </p:cNvPr>
          <p:cNvSpPr/>
          <p:nvPr/>
        </p:nvSpPr>
        <p:spPr>
          <a:xfrm>
            <a:off x="4096474" y="3365008"/>
            <a:ext cx="6647726" cy="23957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17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6.  Choose </a:t>
            </a:r>
            <a:r>
              <a:rPr lang="en-US" sz="3600" b="1" i="1" dirty="0">
                <a:ln w="1905"/>
                <a:solidFill>
                  <a:schemeClr val="bg1"/>
                </a:solidFill>
                <a:effectLst>
                  <a:innerShdw blurRad="69850" dist="43180" dir="5400000">
                    <a:srgbClr val="000000">
                      <a:alpha val="65000"/>
                    </a:srgbClr>
                  </a:innerShdw>
                </a:effectLst>
                <a:cs typeface="Apple Casual"/>
              </a:rPr>
              <a:t>a choice or text questions</a:t>
            </a:r>
          </a:p>
          <a:p>
            <a:pPr marL="0" indent="0">
              <a:buNone/>
            </a:pPr>
            <a:r>
              <a:rPr lang="en-US" sz="3100" dirty="0">
                <a:ln w="1905"/>
                <a:solidFill>
                  <a:schemeClr val="bg1"/>
                </a:solidFill>
                <a:effectLst>
                  <a:innerShdw blurRad="69850" dist="43180" dir="5400000">
                    <a:srgbClr val="000000">
                      <a:alpha val="65000"/>
                    </a:srgbClr>
                  </a:innerShdw>
                </a:effectLst>
                <a:cs typeface="Apple Casual"/>
              </a:rPr>
              <a:t>Use choice for multiple choice answers and text for open ended questions.</a:t>
            </a:r>
          </a:p>
          <a:p>
            <a:pPr marL="514350" indent="-514350">
              <a:buFont typeface="+mj-lt"/>
              <a:buAutoNum type="arabicPeriod" startAt="5"/>
            </a:pP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4" name="Picture 3">
            <a:extLst>
              <a:ext uri="{FF2B5EF4-FFF2-40B4-BE49-F238E27FC236}">
                <a16:creationId xmlns:a16="http://schemas.microsoft.com/office/drawing/2014/main" id="{54DC913B-9F0C-4310-B0E3-F78E4D10C171}"/>
              </a:ext>
            </a:extLst>
          </p:cNvPr>
          <p:cNvPicPr>
            <a:picLocks noChangeAspect="1"/>
          </p:cNvPicPr>
          <p:nvPr/>
        </p:nvPicPr>
        <p:blipFill rotWithShape="1">
          <a:blip r:embed="rId2"/>
          <a:srcRect t="9866" b="42000"/>
          <a:stretch/>
        </p:blipFill>
        <p:spPr>
          <a:xfrm>
            <a:off x="405863" y="2823891"/>
            <a:ext cx="10972800" cy="3300982"/>
          </a:xfrm>
          <a:prstGeom prst="rect">
            <a:avLst/>
          </a:prstGeom>
        </p:spPr>
      </p:pic>
      <p:sp>
        <p:nvSpPr>
          <p:cNvPr id="10" name="Oval 9">
            <a:extLst>
              <a:ext uri="{FF2B5EF4-FFF2-40B4-BE49-F238E27FC236}">
                <a16:creationId xmlns:a16="http://schemas.microsoft.com/office/drawing/2014/main" id="{D84BB925-57E2-42B7-BF53-DB73001445FD}"/>
              </a:ext>
            </a:extLst>
          </p:cNvPr>
          <p:cNvSpPr/>
          <p:nvPr/>
        </p:nvSpPr>
        <p:spPr>
          <a:xfrm>
            <a:off x="3286343" y="5591089"/>
            <a:ext cx="2126785" cy="463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68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7.  Choose </a:t>
            </a:r>
            <a:r>
              <a:rPr lang="en-US" sz="3600" b="1" i="1" dirty="0">
                <a:ln w="1905"/>
                <a:solidFill>
                  <a:schemeClr val="bg1"/>
                </a:solidFill>
                <a:effectLst>
                  <a:innerShdw blurRad="69850" dist="43180" dir="5400000">
                    <a:srgbClr val="000000">
                      <a:alpha val="65000"/>
                    </a:srgbClr>
                  </a:innerShdw>
                </a:effectLst>
                <a:cs typeface="Apple Casual"/>
              </a:rPr>
              <a:t>multiple answers or required if applicable</a:t>
            </a:r>
          </a:p>
          <a:p>
            <a:pPr marL="514350" indent="-514350">
              <a:buFont typeface="+mj-lt"/>
              <a:buAutoNum type="arabicPeriod" startAt="5"/>
            </a:pP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3" name="Picture 2">
            <a:extLst>
              <a:ext uri="{FF2B5EF4-FFF2-40B4-BE49-F238E27FC236}">
                <a16:creationId xmlns:a16="http://schemas.microsoft.com/office/drawing/2014/main" id="{D761FBA3-2DAA-48BC-9289-DA73E8A67C75}"/>
              </a:ext>
            </a:extLst>
          </p:cNvPr>
          <p:cNvPicPr>
            <a:picLocks noChangeAspect="1"/>
          </p:cNvPicPr>
          <p:nvPr/>
        </p:nvPicPr>
        <p:blipFill rotWithShape="1">
          <a:blip r:embed="rId2"/>
          <a:srcRect t="9734" r="19305" b="20800"/>
          <a:stretch/>
        </p:blipFill>
        <p:spPr>
          <a:xfrm>
            <a:off x="1577355" y="2054210"/>
            <a:ext cx="8351520" cy="4493433"/>
          </a:xfrm>
          <a:prstGeom prst="rect">
            <a:avLst/>
          </a:prstGeom>
        </p:spPr>
      </p:pic>
      <p:sp>
        <p:nvSpPr>
          <p:cNvPr id="10" name="Oval 9">
            <a:extLst>
              <a:ext uri="{FF2B5EF4-FFF2-40B4-BE49-F238E27FC236}">
                <a16:creationId xmlns:a16="http://schemas.microsoft.com/office/drawing/2014/main" id="{D84BB925-57E2-42B7-BF53-DB73001445FD}"/>
              </a:ext>
            </a:extLst>
          </p:cNvPr>
          <p:cNvSpPr/>
          <p:nvPr/>
        </p:nvSpPr>
        <p:spPr>
          <a:xfrm>
            <a:off x="6256035" y="6182194"/>
            <a:ext cx="3116565" cy="463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68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847164" y="2491506"/>
            <a:ext cx="4111273" cy="793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i="1" dirty="0">
                <a:ln w="1905"/>
                <a:solidFill>
                  <a:schemeClr val="bg1"/>
                </a:solidFill>
                <a:effectLst>
                  <a:innerShdw blurRad="69850" dist="43180" dir="5400000">
                    <a:srgbClr val="000000">
                      <a:alpha val="65000"/>
                    </a:srgbClr>
                  </a:innerShdw>
                </a:effectLst>
                <a:cs typeface="Apple Casual"/>
              </a:rPr>
              <a:t>Now add all your questions to the survey!</a:t>
            </a:r>
          </a:p>
          <a:p>
            <a:pPr marL="514350" indent="-514350">
              <a:buFont typeface="+mj-lt"/>
              <a:buAutoNum type="arabicPeriod" startAt="5"/>
            </a:pPr>
            <a:endParaRPr lang="en-US" sz="4400"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sz="4400" b="1" i="1" dirty="0">
              <a:ln w="1905"/>
              <a:solidFill>
                <a:schemeClr val="bg1"/>
              </a:solidFill>
              <a:effectLst>
                <a:innerShdw blurRad="69850" dist="43180" dir="5400000">
                  <a:srgbClr val="000000">
                    <a:alpha val="65000"/>
                  </a:srgbClr>
                </a:innerShdw>
              </a:effectLst>
              <a:cs typeface="Apple Casual"/>
            </a:endParaRPr>
          </a:p>
        </p:txBody>
      </p:sp>
      <p:pic>
        <p:nvPicPr>
          <p:cNvPr id="3" name="Picture 2">
            <a:extLst>
              <a:ext uri="{FF2B5EF4-FFF2-40B4-BE49-F238E27FC236}">
                <a16:creationId xmlns:a16="http://schemas.microsoft.com/office/drawing/2014/main" id="{BB8D410F-73E7-4DBC-A574-FABE012295BA}"/>
              </a:ext>
            </a:extLst>
          </p:cNvPr>
          <p:cNvPicPr>
            <a:picLocks noChangeAspect="1"/>
          </p:cNvPicPr>
          <p:nvPr/>
        </p:nvPicPr>
        <p:blipFill rotWithShape="1">
          <a:blip r:embed="rId2"/>
          <a:srcRect l="23528" t="17733" r="23056" b="6933"/>
          <a:stretch/>
        </p:blipFill>
        <p:spPr>
          <a:xfrm>
            <a:off x="5221224" y="1397581"/>
            <a:ext cx="5861304" cy="5166335"/>
          </a:xfrm>
          <a:prstGeom prst="rect">
            <a:avLst/>
          </a:prstGeom>
        </p:spPr>
      </p:pic>
      <p:sp>
        <p:nvSpPr>
          <p:cNvPr id="8" name="Oval 7">
            <a:extLst>
              <a:ext uri="{FF2B5EF4-FFF2-40B4-BE49-F238E27FC236}">
                <a16:creationId xmlns:a16="http://schemas.microsoft.com/office/drawing/2014/main" id="{E24A82D8-2F69-40F9-94A0-52B9808954AC}"/>
              </a:ext>
            </a:extLst>
          </p:cNvPr>
          <p:cNvSpPr/>
          <p:nvPr/>
        </p:nvSpPr>
        <p:spPr>
          <a:xfrm>
            <a:off x="5558480" y="5886623"/>
            <a:ext cx="861329" cy="463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97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8.  Adjust </a:t>
            </a:r>
            <a:r>
              <a:rPr lang="en-US" sz="3600" b="1" i="1" dirty="0">
                <a:ln w="1905"/>
                <a:solidFill>
                  <a:schemeClr val="bg1"/>
                </a:solidFill>
                <a:effectLst>
                  <a:innerShdw blurRad="69850" dist="43180" dir="5400000">
                    <a:srgbClr val="000000">
                      <a:alpha val="65000"/>
                    </a:srgbClr>
                  </a:innerShdw>
                </a:effectLst>
                <a:cs typeface="Apple Casual"/>
              </a:rPr>
              <a:t>your settings to open the survey to the public. </a:t>
            </a:r>
          </a:p>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9.  Select </a:t>
            </a:r>
            <a:r>
              <a:rPr lang="en-US" sz="3600" b="1" i="1" dirty="0">
                <a:ln w="1905"/>
                <a:solidFill>
                  <a:schemeClr val="bg1"/>
                </a:solidFill>
                <a:effectLst>
                  <a:innerShdw blurRad="69850" dist="43180" dir="5400000">
                    <a:srgbClr val="000000">
                      <a:alpha val="65000"/>
                    </a:srgbClr>
                  </a:innerShdw>
                </a:effectLst>
                <a:cs typeface="Apple Casual"/>
              </a:rPr>
              <a:t>the three dots in the top right corner</a:t>
            </a:r>
          </a:p>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10.  Select </a:t>
            </a:r>
            <a:r>
              <a:rPr lang="en-US" sz="3600" b="1" i="1" dirty="0">
                <a:ln w="1905"/>
                <a:solidFill>
                  <a:schemeClr val="bg1"/>
                </a:solidFill>
                <a:effectLst>
                  <a:innerShdw blurRad="69850" dist="43180" dir="5400000">
                    <a:srgbClr val="000000">
                      <a:alpha val="65000"/>
                    </a:srgbClr>
                  </a:innerShdw>
                </a:effectLst>
                <a:cs typeface="Apple Casual"/>
              </a:rPr>
              <a:t>Settings</a:t>
            </a: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4" name="Picture 3">
            <a:extLst>
              <a:ext uri="{FF2B5EF4-FFF2-40B4-BE49-F238E27FC236}">
                <a16:creationId xmlns:a16="http://schemas.microsoft.com/office/drawing/2014/main" id="{8C262EA2-EFDA-4955-B566-86932A2B13D0}"/>
              </a:ext>
            </a:extLst>
          </p:cNvPr>
          <p:cNvPicPr>
            <a:picLocks noChangeAspect="1"/>
          </p:cNvPicPr>
          <p:nvPr/>
        </p:nvPicPr>
        <p:blipFill rotWithShape="1">
          <a:blip r:embed="rId2"/>
          <a:srcRect l="23694" t="14647" r="-278" b="16663"/>
          <a:stretch/>
        </p:blipFill>
        <p:spPr>
          <a:xfrm>
            <a:off x="178668" y="2970555"/>
            <a:ext cx="5861304" cy="3285715"/>
          </a:xfrm>
          <a:prstGeom prst="rect">
            <a:avLst/>
          </a:prstGeom>
        </p:spPr>
      </p:pic>
      <p:sp>
        <p:nvSpPr>
          <p:cNvPr id="12" name="Oval 11">
            <a:extLst>
              <a:ext uri="{FF2B5EF4-FFF2-40B4-BE49-F238E27FC236}">
                <a16:creationId xmlns:a16="http://schemas.microsoft.com/office/drawing/2014/main" id="{4A0644B7-AEB0-4C08-90B6-C37E11C0BE04}"/>
              </a:ext>
            </a:extLst>
          </p:cNvPr>
          <p:cNvSpPr/>
          <p:nvPr/>
        </p:nvSpPr>
        <p:spPr>
          <a:xfrm>
            <a:off x="5626608" y="2823891"/>
            <a:ext cx="469392" cy="463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D668DE-0313-4FD2-9D59-D1F11A3E621E}"/>
              </a:ext>
            </a:extLst>
          </p:cNvPr>
          <p:cNvPicPr>
            <a:picLocks noChangeAspect="1"/>
          </p:cNvPicPr>
          <p:nvPr/>
        </p:nvPicPr>
        <p:blipFill rotWithShape="1">
          <a:blip r:embed="rId3"/>
          <a:srcRect l="23027" t="14933" r="-362" b="16801"/>
          <a:stretch/>
        </p:blipFill>
        <p:spPr>
          <a:xfrm>
            <a:off x="6096000" y="2961189"/>
            <a:ext cx="5989320" cy="3304446"/>
          </a:xfrm>
          <a:prstGeom prst="rect">
            <a:avLst/>
          </a:prstGeom>
        </p:spPr>
      </p:pic>
      <p:sp>
        <p:nvSpPr>
          <p:cNvPr id="14" name="Oval 13">
            <a:extLst>
              <a:ext uri="{FF2B5EF4-FFF2-40B4-BE49-F238E27FC236}">
                <a16:creationId xmlns:a16="http://schemas.microsoft.com/office/drawing/2014/main" id="{7E544C57-52B8-49D3-91DB-E58BFC7B0E27}"/>
              </a:ext>
            </a:extLst>
          </p:cNvPr>
          <p:cNvSpPr/>
          <p:nvPr/>
        </p:nvSpPr>
        <p:spPr>
          <a:xfrm>
            <a:off x="10951464" y="3104062"/>
            <a:ext cx="536448" cy="3249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19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11.  MAKE </a:t>
            </a:r>
            <a:r>
              <a:rPr lang="en-US" sz="3600" b="1" i="1" dirty="0">
                <a:ln w="1905"/>
                <a:solidFill>
                  <a:schemeClr val="bg1"/>
                </a:solidFill>
                <a:effectLst>
                  <a:innerShdw blurRad="69850" dist="43180" dir="5400000">
                    <a:srgbClr val="000000">
                      <a:alpha val="65000"/>
                    </a:srgbClr>
                  </a:innerShdw>
                </a:effectLst>
                <a:cs typeface="Apple Casual"/>
              </a:rPr>
              <a:t>SURE you have the settings set to </a:t>
            </a:r>
          </a:p>
          <a:p>
            <a:pPr marL="0" indent="0">
              <a:buNone/>
            </a:pPr>
            <a:r>
              <a:rPr lang="en-US" sz="3600" b="1" i="1" dirty="0">
                <a:ln w="1905"/>
                <a:solidFill>
                  <a:schemeClr val="bg1"/>
                </a:solidFill>
                <a:effectLst>
                  <a:innerShdw blurRad="69850" dist="43180" dir="5400000">
                    <a:srgbClr val="000000">
                      <a:alpha val="65000"/>
                    </a:srgbClr>
                  </a:innerShdw>
                </a:effectLst>
                <a:cs typeface="Apple Casual"/>
              </a:rPr>
              <a:t>“Anyone with the link can response”</a:t>
            </a: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3" name="Picture 2">
            <a:extLst>
              <a:ext uri="{FF2B5EF4-FFF2-40B4-BE49-F238E27FC236}">
                <a16:creationId xmlns:a16="http://schemas.microsoft.com/office/drawing/2014/main" id="{475606B8-434C-43C6-870E-1CB32CECBCAE}"/>
              </a:ext>
            </a:extLst>
          </p:cNvPr>
          <p:cNvPicPr>
            <a:picLocks noChangeAspect="1"/>
          </p:cNvPicPr>
          <p:nvPr/>
        </p:nvPicPr>
        <p:blipFill rotWithShape="1">
          <a:blip r:embed="rId2"/>
          <a:srcRect l="26761" t="10082" b="55296"/>
          <a:stretch/>
        </p:blipFill>
        <p:spPr>
          <a:xfrm>
            <a:off x="456831" y="2888487"/>
            <a:ext cx="11278337" cy="3332330"/>
          </a:xfrm>
          <a:prstGeom prst="rect">
            <a:avLst/>
          </a:prstGeom>
        </p:spPr>
      </p:pic>
      <p:sp>
        <p:nvSpPr>
          <p:cNvPr id="14" name="Oval 13">
            <a:extLst>
              <a:ext uri="{FF2B5EF4-FFF2-40B4-BE49-F238E27FC236}">
                <a16:creationId xmlns:a16="http://schemas.microsoft.com/office/drawing/2014/main" id="{7E544C57-52B8-49D3-91DB-E58BFC7B0E27}"/>
              </a:ext>
            </a:extLst>
          </p:cNvPr>
          <p:cNvSpPr/>
          <p:nvPr/>
        </p:nvSpPr>
        <p:spPr>
          <a:xfrm>
            <a:off x="8213661" y="4800741"/>
            <a:ext cx="2464419" cy="3249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61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405863" y="1354277"/>
            <a:ext cx="10694504" cy="12027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i="1" dirty="0" smtClean="0">
                <a:ln w="1905"/>
                <a:solidFill>
                  <a:schemeClr val="bg1"/>
                </a:solidFill>
                <a:effectLst>
                  <a:innerShdw blurRad="69850" dist="43180" dir="5400000">
                    <a:srgbClr val="000000">
                      <a:alpha val="65000"/>
                    </a:srgbClr>
                  </a:innerShdw>
                </a:effectLst>
                <a:cs typeface="Apple Casual"/>
              </a:rPr>
              <a:t>12.  Share </a:t>
            </a:r>
            <a:r>
              <a:rPr lang="en-US" sz="3600" b="1" i="1" dirty="0">
                <a:ln w="1905"/>
                <a:solidFill>
                  <a:schemeClr val="bg1"/>
                </a:solidFill>
                <a:effectLst>
                  <a:innerShdw blurRad="69850" dist="43180" dir="5400000">
                    <a:srgbClr val="000000">
                      <a:alpha val="65000"/>
                    </a:srgbClr>
                  </a:innerShdw>
                </a:effectLst>
                <a:cs typeface="Apple Casual"/>
              </a:rPr>
              <a:t>the survey with </a:t>
            </a:r>
            <a:r>
              <a:rPr lang="en-US" sz="3600" b="1" i="1" dirty="0" smtClean="0">
                <a:ln w="1905"/>
                <a:solidFill>
                  <a:schemeClr val="bg1"/>
                </a:solidFill>
                <a:effectLst>
                  <a:innerShdw blurRad="69850" dist="43180" dir="5400000">
                    <a:srgbClr val="000000">
                      <a:alpha val="65000"/>
                    </a:srgbClr>
                  </a:innerShdw>
                </a:effectLst>
                <a:cs typeface="Apple Casual"/>
              </a:rPr>
              <a:t>me </a:t>
            </a:r>
            <a:r>
              <a:rPr lang="en-US" sz="3600" b="1" i="1" dirty="0">
                <a:ln w="1905"/>
                <a:solidFill>
                  <a:schemeClr val="bg1"/>
                </a:solidFill>
                <a:effectLst>
                  <a:innerShdw blurRad="69850" dist="43180" dir="5400000">
                    <a:srgbClr val="000000">
                      <a:alpha val="65000"/>
                    </a:srgbClr>
                  </a:innerShdw>
                </a:effectLst>
                <a:cs typeface="Apple Casual"/>
              </a:rPr>
              <a:t>by sending the link to the survey </a:t>
            </a:r>
            <a:r>
              <a:rPr lang="en-US" sz="3600" b="1" i="1" dirty="0" smtClean="0">
                <a:ln w="1905"/>
                <a:solidFill>
                  <a:schemeClr val="bg1"/>
                </a:solidFill>
                <a:effectLst>
                  <a:innerShdw blurRad="69850" dist="43180" dir="5400000">
                    <a:srgbClr val="000000">
                      <a:alpha val="65000"/>
                    </a:srgbClr>
                  </a:innerShdw>
                </a:effectLst>
                <a:cs typeface="Apple Casual"/>
              </a:rPr>
              <a:t>(Ashley.Hallihan@nbed.nb.ca</a:t>
            </a:r>
            <a:r>
              <a:rPr lang="en-US" sz="3600" b="1" i="1" dirty="0">
                <a:ln w="1905"/>
                <a:solidFill>
                  <a:schemeClr val="bg1"/>
                </a:solidFill>
                <a:effectLst>
                  <a:innerShdw blurRad="69850" dist="43180" dir="5400000">
                    <a:srgbClr val="000000">
                      <a:alpha val="65000"/>
                    </a:srgbClr>
                  </a:innerShdw>
                </a:effectLst>
                <a:cs typeface="Apple Casual"/>
              </a:rPr>
              <a:t>)</a:t>
            </a: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pic>
        <p:nvPicPr>
          <p:cNvPr id="4" name="Picture 3">
            <a:extLst>
              <a:ext uri="{FF2B5EF4-FFF2-40B4-BE49-F238E27FC236}">
                <a16:creationId xmlns:a16="http://schemas.microsoft.com/office/drawing/2014/main" id="{119B500E-72C1-4315-B906-BB01E22BDB84}"/>
              </a:ext>
            </a:extLst>
          </p:cNvPr>
          <p:cNvPicPr>
            <a:picLocks noChangeAspect="1"/>
          </p:cNvPicPr>
          <p:nvPr/>
        </p:nvPicPr>
        <p:blipFill rotWithShape="1">
          <a:blip r:embed="rId2"/>
          <a:srcRect l="22944" t="9866" r="140" b="31201"/>
          <a:stretch/>
        </p:blipFill>
        <p:spPr>
          <a:xfrm>
            <a:off x="847164" y="2522307"/>
            <a:ext cx="8439912" cy="4041609"/>
          </a:xfrm>
          <a:prstGeom prst="rect">
            <a:avLst/>
          </a:prstGeom>
        </p:spPr>
      </p:pic>
      <p:sp>
        <p:nvSpPr>
          <p:cNvPr id="10" name="Oval 9">
            <a:extLst>
              <a:ext uri="{FF2B5EF4-FFF2-40B4-BE49-F238E27FC236}">
                <a16:creationId xmlns:a16="http://schemas.microsoft.com/office/drawing/2014/main" id="{27368CB6-C844-4863-A43D-97B2E1550359}"/>
              </a:ext>
            </a:extLst>
          </p:cNvPr>
          <p:cNvSpPr/>
          <p:nvPr/>
        </p:nvSpPr>
        <p:spPr>
          <a:xfrm>
            <a:off x="7991856" y="2852977"/>
            <a:ext cx="859536" cy="3249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045653-D138-4231-BA28-BF75044FE247}"/>
              </a:ext>
            </a:extLst>
          </p:cNvPr>
          <p:cNvSpPr/>
          <p:nvPr/>
        </p:nvSpPr>
        <p:spPr>
          <a:xfrm>
            <a:off x="8595360" y="4087605"/>
            <a:ext cx="512064" cy="3249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87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How to create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924452C-52C9-4BD4-9A8A-C4AF7295D732}"/>
              </a:ext>
            </a:extLst>
          </p:cNvPr>
          <p:cNvSpPr txBox="1">
            <a:spLocks/>
          </p:cNvSpPr>
          <p:nvPr/>
        </p:nvSpPr>
        <p:spPr>
          <a:xfrm>
            <a:off x="0" y="2249673"/>
            <a:ext cx="12304059" cy="300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ln w="1905"/>
                <a:solidFill>
                  <a:schemeClr val="bg1"/>
                </a:solidFill>
                <a:effectLst>
                  <a:innerShdw blurRad="69850" dist="43180" dir="5400000">
                    <a:srgbClr val="000000">
                      <a:alpha val="65000"/>
                    </a:srgbClr>
                  </a:innerShdw>
                </a:effectLst>
                <a:cs typeface="Apple Casual"/>
              </a:rPr>
              <a:t>Please create your survey and share the link with </a:t>
            </a:r>
            <a:r>
              <a:rPr lang="en-US" sz="3600" b="1" i="1" dirty="0" smtClean="0">
                <a:ln w="1905"/>
                <a:solidFill>
                  <a:schemeClr val="bg1"/>
                </a:solidFill>
                <a:effectLst>
                  <a:innerShdw blurRad="69850" dist="43180" dir="5400000">
                    <a:srgbClr val="000000">
                      <a:alpha val="65000"/>
                    </a:srgbClr>
                  </a:innerShdw>
                </a:effectLst>
                <a:cs typeface="Apple Casual"/>
              </a:rPr>
              <a:t>Mr. Hallihan</a:t>
            </a:r>
            <a:endParaRPr lang="en-US" sz="3600" b="1" i="1" dirty="0">
              <a:ln w="1905"/>
              <a:solidFill>
                <a:schemeClr val="bg1"/>
              </a:solidFill>
              <a:effectLst>
                <a:innerShdw blurRad="69850" dist="43180" dir="5400000">
                  <a:srgbClr val="000000">
                    <a:alpha val="65000"/>
                  </a:srgbClr>
                </a:innerShdw>
              </a:effectLst>
              <a:cs typeface="Apple Casual"/>
            </a:endParaRPr>
          </a:p>
          <a:p>
            <a:pPr marL="0" indent="0" algn="ctr">
              <a:buNone/>
            </a:pPr>
            <a:endParaRPr lang="en-US" sz="3600" b="1" i="1" dirty="0">
              <a:ln w="1905"/>
              <a:solidFill>
                <a:schemeClr val="bg1"/>
              </a:solidFill>
              <a:effectLst>
                <a:innerShdw blurRad="69850" dist="43180" dir="5400000">
                  <a:srgbClr val="000000">
                    <a:alpha val="65000"/>
                  </a:srgbClr>
                </a:innerShdw>
              </a:effectLst>
              <a:cs typeface="Apple Casual"/>
            </a:endParaRPr>
          </a:p>
          <a:p>
            <a:pPr marL="0" indent="0" algn="ctr">
              <a:buNone/>
            </a:pPr>
            <a:r>
              <a:rPr lang="en-US" sz="3600" b="1" i="1" dirty="0">
                <a:ln w="1905"/>
                <a:solidFill>
                  <a:schemeClr val="bg1"/>
                </a:solidFill>
                <a:effectLst>
                  <a:innerShdw blurRad="69850" dist="43180" dir="5400000">
                    <a:srgbClr val="000000">
                      <a:alpha val="65000"/>
                    </a:srgbClr>
                  </a:innerShdw>
                </a:effectLst>
                <a:cs typeface="Apple Casual"/>
              </a:rPr>
              <a:t>Once </a:t>
            </a:r>
            <a:r>
              <a:rPr lang="en-US" sz="3600" b="1" i="1" dirty="0" smtClean="0">
                <a:ln w="1905"/>
                <a:solidFill>
                  <a:schemeClr val="bg1"/>
                </a:solidFill>
                <a:effectLst>
                  <a:innerShdw blurRad="69850" dist="43180" dir="5400000">
                    <a:srgbClr val="000000">
                      <a:alpha val="65000"/>
                    </a:srgbClr>
                  </a:innerShdw>
                </a:effectLst>
                <a:cs typeface="Apple Casual"/>
              </a:rPr>
              <a:t>I have reviewed </a:t>
            </a:r>
            <a:r>
              <a:rPr lang="en-US" sz="3600" b="1" i="1" dirty="0">
                <a:ln w="1905"/>
                <a:solidFill>
                  <a:schemeClr val="bg1"/>
                </a:solidFill>
                <a:effectLst>
                  <a:innerShdw blurRad="69850" dist="43180" dir="5400000">
                    <a:srgbClr val="000000">
                      <a:alpha val="65000"/>
                    </a:srgbClr>
                  </a:innerShdw>
                </a:effectLst>
                <a:cs typeface="Apple Casual"/>
              </a:rPr>
              <a:t>the survey </a:t>
            </a:r>
          </a:p>
          <a:p>
            <a:pPr marL="0" indent="0" algn="ctr">
              <a:buNone/>
            </a:pPr>
            <a:r>
              <a:rPr lang="en-US" sz="3600" b="1" i="1" dirty="0">
                <a:ln w="1905"/>
                <a:solidFill>
                  <a:schemeClr val="bg1"/>
                </a:solidFill>
                <a:effectLst>
                  <a:innerShdw blurRad="69850" dist="43180" dir="5400000">
                    <a:srgbClr val="000000">
                      <a:alpha val="65000"/>
                    </a:srgbClr>
                  </a:innerShdw>
                </a:effectLst>
                <a:cs typeface="Apple Casual"/>
              </a:rPr>
              <a:t>you may share with the public!</a:t>
            </a:r>
            <a:endParaRPr lang="en-US" b="1" dirty="0">
              <a:ln w="1905"/>
              <a:solidFill>
                <a:schemeClr val="bg1"/>
              </a:solidFill>
              <a:effectLst>
                <a:innerShdw blurRad="69850" dist="43180" dir="5400000">
                  <a:srgbClr val="000000">
                    <a:alpha val="65000"/>
                  </a:srgbClr>
                </a:innerShdw>
              </a:effectLst>
              <a:cs typeface="Apple Casual"/>
            </a:endParaRPr>
          </a:p>
          <a:p>
            <a:pPr marL="514350" indent="-514350">
              <a:buFont typeface="+mj-lt"/>
              <a:buAutoNum type="arabicPeriod" startAt="5"/>
            </a:pPr>
            <a:endParaRPr lang="en-US" b="1" i="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184274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Market Research Survey</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210312" y="1536037"/>
            <a:ext cx="6806364" cy="406952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dirty="0">
                <a:ln w="1905"/>
                <a:solidFill>
                  <a:schemeClr val="bg1"/>
                </a:solidFill>
                <a:effectLst>
                  <a:innerShdw blurRad="69850" dist="43180" dir="5400000">
                    <a:srgbClr val="000000">
                      <a:alpha val="65000"/>
                    </a:srgbClr>
                  </a:innerShdw>
                </a:effectLst>
                <a:cs typeface="Apple Casual"/>
              </a:rPr>
              <a:t>A market research survey is used to collect data from potential customers. It is a valuable tool for all entrepreneurs and is a simple way to gather information.</a:t>
            </a:r>
          </a:p>
          <a:p>
            <a:pPr indent="0" algn="ctr">
              <a:buNone/>
            </a:pPr>
            <a:endParaRPr lang="en-US" sz="4000" dirty="0">
              <a:ln w="1905"/>
              <a:solidFill>
                <a:schemeClr val="bg1"/>
              </a:solidFill>
              <a:effectLst>
                <a:innerShdw blurRad="69850" dist="43180" dir="5400000">
                  <a:srgbClr val="000000">
                    <a:alpha val="65000"/>
                  </a:srgbClr>
                </a:innerShdw>
              </a:effectLst>
              <a:cs typeface="Apple Casual"/>
            </a:endParaRPr>
          </a:p>
          <a:p>
            <a:pPr indent="0" algn="ctr">
              <a:buNone/>
            </a:pPr>
            <a:r>
              <a:rPr lang="en-US" sz="4000" dirty="0">
                <a:ln w="1905"/>
                <a:solidFill>
                  <a:schemeClr val="bg1"/>
                </a:solidFill>
                <a:effectLst>
                  <a:innerShdw blurRad="69850" dist="43180" dir="5400000">
                    <a:srgbClr val="000000">
                      <a:alpha val="65000"/>
                    </a:srgbClr>
                  </a:innerShdw>
                </a:effectLst>
                <a:cs typeface="Apple Casual"/>
              </a:rPr>
              <a:t>The most important part of a market research survey is how you analyze the data. It’s very important to ask questions that will help you make decisions for your business. </a:t>
            </a:r>
          </a:p>
          <a:p>
            <a:pPr indent="0" algn="ctr">
              <a:buNone/>
            </a:pPr>
            <a:endParaRPr lang="en-US" sz="4000" dirty="0">
              <a:ln w="1905"/>
              <a:solidFill>
                <a:schemeClr val="bg1"/>
              </a:solidFill>
              <a:effectLst>
                <a:innerShdw blurRad="69850" dist="43180" dir="5400000">
                  <a:srgbClr val="000000">
                    <a:alpha val="65000"/>
                  </a:srgbClr>
                </a:innerShdw>
              </a:effectLst>
              <a:cs typeface="Apple Casual"/>
            </a:endParaRPr>
          </a:p>
        </p:txBody>
      </p:sp>
      <p:pic>
        <p:nvPicPr>
          <p:cNvPr id="1026" name="Picture 2" descr="E Source | How to Tackle the 3 Main Challenges of Customer ...">
            <a:extLst>
              <a:ext uri="{FF2B5EF4-FFF2-40B4-BE49-F238E27FC236}">
                <a16:creationId xmlns:a16="http://schemas.microsoft.com/office/drawing/2014/main" id="{B2A8264D-0A89-47BD-861C-6A2D71A4A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873" y="1934147"/>
            <a:ext cx="4524375"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8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Tips for posting your survey</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748748" y="1490472"/>
            <a:ext cx="10694504" cy="4882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ln w="1905"/>
                <a:solidFill>
                  <a:schemeClr val="bg1"/>
                </a:solidFill>
                <a:effectLst>
                  <a:innerShdw blurRad="69850" dist="43180" dir="5400000">
                    <a:srgbClr val="000000">
                      <a:alpha val="65000"/>
                    </a:srgbClr>
                  </a:innerShdw>
                </a:effectLst>
                <a:cs typeface="Apple Casual"/>
              </a:rPr>
              <a:t>Post with a </a:t>
            </a:r>
            <a:r>
              <a:rPr lang="en-US" b="1" i="1" u="sng" dirty="0">
                <a:ln w="1905"/>
                <a:solidFill>
                  <a:schemeClr val="bg1"/>
                </a:solidFill>
                <a:effectLst>
                  <a:innerShdw blurRad="69850" dist="43180" dir="5400000">
                    <a:srgbClr val="000000">
                      <a:alpha val="65000"/>
                    </a:srgbClr>
                  </a:innerShdw>
                </a:effectLst>
                <a:cs typeface="Apple Casual"/>
              </a:rPr>
              <a:t>picture</a:t>
            </a:r>
            <a:r>
              <a:rPr lang="en-US" b="1" i="1" dirty="0">
                <a:ln w="1905"/>
                <a:solidFill>
                  <a:schemeClr val="bg1"/>
                </a:solidFill>
                <a:effectLst>
                  <a:innerShdw blurRad="69850" dist="43180" dir="5400000">
                    <a:srgbClr val="000000">
                      <a:alpha val="65000"/>
                    </a:srgbClr>
                  </a:innerShdw>
                </a:effectLst>
                <a:cs typeface="Apple Casual"/>
              </a:rPr>
              <a:t> with the link!</a:t>
            </a:r>
          </a:p>
          <a:p>
            <a:pPr lvl="1"/>
            <a:r>
              <a:rPr lang="en-US" i="1" dirty="0">
                <a:ln w="1905"/>
                <a:solidFill>
                  <a:schemeClr val="bg1"/>
                </a:solidFill>
                <a:effectLst>
                  <a:innerShdw blurRad="69850" dist="43180" dir="5400000">
                    <a:srgbClr val="000000">
                      <a:alpha val="65000"/>
                    </a:srgbClr>
                  </a:innerShdw>
                </a:effectLst>
                <a:cs typeface="Apple Casual"/>
              </a:rPr>
              <a:t>This will attract more attention to the post</a:t>
            </a:r>
          </a:p>
          <a:p>
            <a:pPr lvl="1"/>
            <a:r>
              <a:rPr lang="en-US" i="1" dirty="0">
                <a:ln w="1905"/>
                <a:solidFill>
                  <a:schemeClr val="bg1"/>
                </a:solidFill>
                <a:effectLst>
                  <a:innerShdw blurRad="69850" dist="43180" dir="5400000">
                    <a:srgbClr val="000000">
                      <a:alpha val="65000"/>
                    </a:srgbClr>
                  </a:innerShdw>
                </a:effectLst>
                <a:cs typeface="Apple Casual"/>
              </a:rPr>
              <a:t>Use a picture of your product if possible</a:t>
            </a:r>
          </a:p>
          <a:p>
            <a:pPr lvl="1"/>
            <a:endParaRPr lang="en-US" i="1" dirty="0">
              <a:ln w="1905"/>
              <a:solidFill>
                <a:schemeClr val="bg1"/>
              </a:solidFill>
              <a:effectLst>
                <a:innerShdw blurRad="69850" dist="43180" dir="5400000">
                  <a:srgbClr val="000000">
                    <a:alpha val="65000"/>
                  </a:srgbClr>
                </a:innerShdw>
              </a:effectLst>
              <a:cs typeface="Apple Casual"/>
            </a:endParaRPr>
          </a:p>
          <a:p>
            <a:r>
              <a:rPr lang="en-US" b="1" i="1" dirty="0">
                <a:ln w="1905"/>
                <a:solidFill>
                  <a:schemeClr val="bg1"/>
                </a:solidFill>
                <a:effectLst>
                  <a:innerShdw blurRad="69850" dist="43180" dir="5400000">
                    <a:srgbClr val="000000">
                      <a:alpha val="65000"/>
                    </a:srgbClr>
                  </a:innerShdw>
                </a:effectLst>
                <a:cs typeface="Apple Casual"/>
              </a:rPr>
              <a:t>Ask friends and family to share or post individually</a:t>
            </a:r>
          </a:p>
          <a:p>
            <a:pPr lvl="1"/>
            <a:r>
              <a:rPr lang="en-US" i="1" dirty="0">
                <a:ln w="1905"/>
                <a:solidFill>
                  <a:schemeClr val="bg1"/>
                </a:solidFill>
                <a:effectLst>
                  <a:innerShdw blurRad="69850" dist="43180" dir="5400000">
                    <a:srgbClr val="000000">
                      <a:alpha val="65000"/>
                    </a:srgbClr>
                  </a:innerShdw>
                </a:effectLst>
                <a:cs typeface="Apple Casual"/>
              </a:rPr>
              <a:t>This will expand your reach and hit customers you do not know</a:t>
            </a:r>
          </a:p>
          <a:p>
            <a:pPr lvl="1"/>
            <a:endParaRPr lang="en-US" i="1" dirty="0">
              <a:ln w="1905"/>
              <a:solidFill>
                <a:schemeClr val="bg1"/>
              </a:solidFill>
              <a:effectLst>
                <a:innerShdw blurRad="69850" dist="43180" dir="5400000">
                  <a:srgbClr val="000000">
                    <a:alpha val="65000"/>
                  </a:srgbClr>
                </a:innerShdw>
              </a:effectLst>
              <a:cs typeface="Apple Casual"/>
            </a:endParaRPr>
          </a:p>
          <a:p>
            <a:r>
              <a:rPr lang="en-US" b="1" i="1" dirty="0">
                <a:ln w="1905"/>
                <a:solidFill>
                  <a:schemeClr val="bg1"/>
                </a:solidFill>
                <a:effectLst>
                  <a:innerShdw blurRad="69850" dist="43180" dir="5400000">
                    <a:srgbClr val="000000">
                      <a:alpha val="65000"/>
                    </a:srgbClr>
                  </a:innerShdw>
                </a:effectLst>
                <a:cs typeface="Apple Casual"/>
              </a:rPr>
              <a:t>Post on multiple platforms, Instagram, </a:t>
            </a:r>
            <a:r>
              <a:rPr lang="en-US" b="1" i="1" dirty="0">
                <a:ln w="1905"/>
                <a:solidFill>
                  <a:schemeClr val="bg1"/>
                </a:solidFill>
                <a:effectLst>
                  <a:innerShdw blurRad="69850" dist="43180" dir="5400000">
                    <a:srgbClr val="000000">
                      <a:alpha val="65000"/>
                    </a:srgbClr>
                  </a:innerShdw>
                </a:effectLst>
                <a:cs typeface="Apple Casual"/>
              </a:rPr>
              <a:t>F</a:t>
            </a:r>
            <a:r>
              <a:rPr lang="en-US" b="1" i="1" dirty="0" smtClean="0">
                <a:ln w="1905"/>
                <a:solidFill>
                  <a:schemeClr val="bg1"/>
                </a:solidFill>
                <a:effectLst>
                  <a:innerShdw blurRad="69850" dist="43180" dir="5400000">
                    <a:srgbClr val="000000">
                      <a:alpha val="65000"/>
                    </a:srgbClr>
                  </a:innerShdw>
                </a:effectLst>
                <a:cs typeface="Apple Casual"/>
              </a:rPr>
              <a:t>acebook</a:t>
            </a:r>
            <a:r>
              <a:rPr lang="en-US" b="1" i="1" dirty="0">
                <a:ln w="1905"/>
                <a:solidFill>
                  <a:schemeClr val="bg1"/>
                </a:solidFill>
                <a:effectLst>
                  <a:innerShdw blurRad="69850" dist="43180" dir="5400000">
                    <a:srgbClr val="000000">
                      <a:alpha val="65000"/>
                    </a:srgbClr>
                  </a:innerShdw>
                </a:effectLst>
                <a:cs typeface="Apple Casual"/>
              </a:rPr>
              <a:t>, email </a:t>
            </a:r>
            <a:r>
              <a:rPr lang="en-US" b="1" i="1" dirty="0" err="1">
                <a:ln w="1905"/>
                <a:solidFill>
                  <a:schemeClr val="bg1"/>
                </a:solidFill>
                <a:effectLst>
                  <a:innerShdw blurRad="69850" dist="43180" dir="5400000">
                    <a:srgbClr val="000000">
                      <a:alpha val="65000"/>
                    </a:srgbClr>
                  </a:innerShdw>
                </a:effectLst>
                <a:cs typeface="Apple Casual"/>
              </a:rPr>
              <a:t>etc</a:t>
            </a:r>
            <a:endParaRPr lang="en-US" b="1" i="1" dirty="0">
              <a:ln w="1905"/>
              <a:solidFill>
                <a:schemeClr val="bg1"/>
              </a:solidFill>
              <a:effectLst>
                <a:innerShdw blurRad="69850" dist="43180" dir="5400000">
                  <a:srgbClr val="000000">
                    <a:alpha val="65000"/>
                  </a:srgbClr>
                </a:innerShdw>
              </a:effectLst>
              <a:cs typeface="Apple Casual"/>
            </a:endParaRPr>
          </a:p>
          <a:p>
            <a:pPr lvl="1"/>
            <a:r>
              <a:rPr lang="en-US" i="1" dirty="0">
                <a:ln w="1905"/>
                <a:solidFill>
                  <a:schemeClr val="bg1"/>
                </a:solidFill>
                <a:effectLst>
                  <a:innerShdw blurRad="69850" dist="43180" dir="5400000">
                    <a:srgbClr val="000000">
                      <a:alpha val="65000"/>
                    </a:srgbClr>
                  </a:innerShdw>
                </a:effectLst>
                <a:cs typeface="Apple Casual"/>
              </a:rPr>
              <a:t>This will expand your reach</a:t>
            </a:r>
          </a:p>
          <a:p>
            <a:pPr marL="457200" lvl="1" indent="0">
              <a:buNone/>
            </a:pPr>
            <a:endParaRPr lang="en-US" i="1" dirty="0">
              <a:ln w="1905"/>
              <a:solidFill>
                <a:schemeClr val="bg1"/>
              </a:solidFill>
              <a:effectLst>
                <a:innerShdw blurRad="69850" dist="43180" dir="5400000">
                  <a:srgbClr val="000000">
                    <a:alpha val="65000"/>
                  </a:srgbClr>
                </a:innerShdw>
              </a:effectLst>
              <a:cs typeface="Apple Casual"/>
            </a:endParaRPr>
          </a:p>
          <a:p>
            <a:pPr lvl="1"/>
            <a:endParaRPr lang="en-US" sz="3600" b="1" i="1" dirty="0">
              <a:ln w="1905"/>
              <a:solidFill>
                <a:schemeClr val="bg1"/>
              </a:solidFill>
              <a:effectLst>
                <a:innerShdw blurRad="69850" dist="43180" dir="5400000">
                  <a:srgbClr val="000000">
                    <a:alpha val="65000"/>
                  </a:srgbClr>
                </a:innerShdw>
              </a:effectLst>
              <a:cs typeface="Apple Casual"/>
            </a:endParaRPr>
          </a:p>
          <a:p>
            <a:pPr>
              <a:buNone/>
            </a:pPr>
            <a:endParaRPr lang="en-US" b="1" dirty="0">
              <a:ln w="1905"/>
              <a:solidFill>
                <a:schemeClr val="bg1"/>
              </a:solidFill>
              <a:effectLst>
                <a:innerShdw blurRad="69850" dist="43180" dir="5400000">
                  <a:srgbClr val="000000">
                    <a:alpha val="65000"/>
                  </a:srgbClr>
                </a:innerShdw>
              </a:effectLst>
              <a:cs typeface="Apple Casual"/>
            </a:endParaRPr>
          </a:p>
          <a:p>
            <a:pPr>
              <a:buNone/>
            </a:pPr>
            <a:endParaRPr lang="en-US" b="1" i="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347516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Questions?</a:t>
            </a:r>
            <a:endPar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2102060" y="2093976"/>
            <a:ext cx="8550700" cy="48828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ln w="1905"/>
                <a:solidFill>
                  <a:schemeClr val="bg1"/>
                </a:solidFill>
                <a:effectLst>
                  <a:innerShdw blurRad="69850" dist="43180" dir="5400000">
                    <a:srgbClr val="000000">
                      <a:alpha val="65000"/>
                    </a:srgbClr>
                  </a:innerShdw>
                </a:effectLst>
                <a:cs typeface="Apple Casual"/>
              </a:rPr>
              <a:t>If you have any questions or run into any issues please send me an email!</a:t>
            </a:r>
          </a:p>
          <a:p>
            <a:endParaRPr lang="en-US" sz="4000" b="1" i="1" dirty="0">
              <a:ln w="1905"/>
              <a:solidFill>
                <a:schemeClr val="bg1"/>
              </a:solidFill>
              <a:effectLst>
                <a:innerShdw blurRad="69850" dist="43180" dir="5400000">
                  <a:srgbClr val="000000">
                    <a:alpha val="65000"/>
                  </a:srgbClr>
                </a:innerShdw>
              </a:effectLst>
              <a:cs typeface="Apple Casual"/>
            </a:endParaRPr>
          </a:p>
          <a:p>
            <a:pPr marL="0" indent="0">
              <a:buNone/>
            </a:pPr>
            <a:r>
              <a:rPr lang="en-US" sz="4000" b="1" i="1" dirty="0" smtClean="0">
                <a:ln w="1905"/>
                <a:solidFill>
                  <a:schemeClr val="bg1"/>
                </a:solidFill>
                <a:effectLst>
                  <a:innerShdw blurRad="69850" dist="43180" dir="5400000">
                    <a:srgbClr val="000000">
                      <a:alpha val="65000"/>
                    </a:srgbClr>
                  </a:innerShdw>
                </a:effectLst>
                <a:cs typeface="Apple Casual"/>
              </a:rPr>
              <a:t>Ashley.Hallihan@nbed.nb.ca</a:t>
            </a:r>
            <a:endParaRPr lang="en-US" sz="4000" i="1" dirty="0">
              <a:ln w="1905"/>
              <a:solidFill>
                <a:schemeClr val="bg1"/>
              </a:solidFill>
              <a:effectLst>
                <a:innerShdw blurRad="69850" dist="43180" dir="5400000">
                  <a:srgbClr val="000000">
                    <a:alpha val="65000"/>
                  </a:srgbClr>
                </a:innerShdw>
              </a:effectLst>
              <a:cs typeface="Apple Casual"/>
            </a:endParaRPr>
          </a:p>
          <a:p>
            <a:pPr marL="457200" lvl="1" indent="0">
              <a:buNone/>
            </a:pPr>
            <a:endParaRPr lang="en-US" sz="3600" i="1" dirty="0">
              <a:ln w="1905"/>
              <a:solidFill>
                <a:schemeClr val="bg1"/>
              </a:solidFill>
              <a:effectLst>
                <a:innerShdw blurRad="69850" dist="43180" dir="5400000">
                  <a:srgbClr val="000000">
                    <a:alpha val="65000"/>
                  </a:srgbClr>
                </a:innerShdw>
              </a:effectLst>
              <a:cs typeface="Apple Casual"/>
            </a:endParaRPr>
          </a:p>
          <a:p>
            <a:pPr lvl="1"/>
            <a:endParaRPr lang="en-US" sz="4800" b="1" i="1" dirty="0">
              <a:ln w="1905"/>
              <a:solidFill>
                <a:schemeClr val="bg1"/>
              </a:solidFill>
              <a:effectLst>
                <a:innerShdw blurRad="69850" dist="43180" dir="5400000">
                  <a:srgbClr val="000000">
                    <a:alpha val="65000"/>
                  </a:srgbClr>
                </a:innerShdw>
              </a:effectLst>
              <a:cs typeface="Apple Casual"/>
            </a:endParaRPr>
          </a:p>
          <a:p>
            <a:pPr>
              <a:buNone/>
            </a:pPr>
            <a:endParaRPr lang="en-US" sz="4000" b="1" dirty="0">
              <a:ln w="1905"/>
              <a:solidFill>
                <a:schemeClr val="bg1"/>
              </a:solidFill>
              <a:effectLst>
                <a:innerShdw blurRad="69850" dist="43180" dir="5400000">
                  <a:srgbClr val="000000">
                    <a:alpha val="65000"/>
                  </a:srgbClr>
                </a:innerShdw>
              </a:effectLst>
              <a:cs typeface="Apple Casual"/>
            </a:endParaRPr>
          </a:p>
          <a:p>
            <a:pPr>
              <a:buNone/>
            </a:pPr>
            <a:endParaRPr lang="en-US" sz="4000" b="1" i="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325845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Key to success</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833717" y="1965433"/>
            <a:ext cx="10511119" cy="276969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b="1" dirty="0">
                <a:ln w="1905"/>
                <a:solidFill>
                  <a:schemeClr val="bg1"/>
                </a:solidFill>
                <a:effectLst>
                  <a:innerShdw blurRad="69850" dist="43180" dir="5400000">
                    <a:srgbClr val="000000">
                      <a:alpha val="65000"/>
                    </a:srgbClr>
                  </a:innerShdw>
                </a:effectLst>
                <a:cs typeface="Apple Casual"/>
              </a:rPr>
              <a:t>In person is always best</a:t>
            </a:r>
          </a:p>
          <a:p>
            <a:pPr indent="0">
              <a:buNone/>
            </a:pPr>
            <a:endParaRPr lang="en-US" sz="4000" b="1" dirty="0">
              <a:ln w="1905"/>
              <a:solidFill>
                <a:schemeClr val="bg1"/>
              </a:solidFill>
              <a:effectLst>
                <a:innerShdw blurRad="69850" dist="43180" dir="5400000">
                  <a:srgbClr val="000000">
                    <a:alpha val="65000"/>
                  </a:srgbClr>
                </a:innerShdw>
              </a:effectLst>
              <a:cs typeface="Apple Casual"/>
            </a:endParaRPr>
          </a:p>
          <a:p>
            <a:pPr indent="0" algn="ctr">
              <a:buNone/>
            </a:pPr>
            <a:r>
              <a:rPr lang="en-US" sz="4000" dirty="0">
                <a:ln w="1905"/>
                <a:solidFill>
                  <a:schemeClr val="bg1"/>
                </a:solidFill>
                <a:effectLst>
                  <a:innerShdw blurRad="69850" dist="43180" dir="5400000">
                    <a:srgbClr val="000000">
                      <a:alpha val="65000"/>
                    </a:srgbClr>
                  </a:innerShdw>
                </a:effectLst>
                <a:cs typeface="Apple Casual"/>
              </a:rPr>
              <a:t>Surveying potential customers in person is always the most useful, with direct contact you can dive deeper and use open ended questions to gather feedback. </a:t>
            </a:r>
          </a:p>
        </p:txBody>
      </p:sp>
    </p:spTree>
    <p:extLst>
      <p:ext uri="{BB962C8B-B14F-4D97-AF65-F5344CB8AC3E}">
        <p14:creationId xmlns:p14="http://schemas.microsoft.com/office/powerpoint/2010/main" val="329794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Key to success</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691716" y="2044151"/>
            <a:ext cx="10511119" cy="27696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b="1" dirty="0">
                <a:ln w="1905"/>
                <a:solidFill>
                  <a:schemeClr val="bg1"/>
                </a:solidFill>
                <a:effectLst>
                  <a:innerShdw blurRad="69850" dist="43180" dir="5400000">
                    <a:srgbClr val="000000">
                      <a:alpha val="65000"/>
                    </a:srgbClr>
                  </a:innerShdw>
                </a:effectLst>
                <a:cs typeface="Apple Casual"/>
              </a:rPr>
              <a:t>Online surveys are the next best thing</a:t>
            </a:r>
          </a:p>
          <a:p>
            <a:pPr indent="0" algn="ctr">
              <a:buNone/>
            </a:pPr>
            <a:endParaRPr lang="en-US" sz="4000" b="1" dirty="0">
              <a:ln w="1905"/>
              <a:solidFill>
                <a:schemeClr val="bg1"/>
              </a:solidFill>
              <a:effectLst>
                <a:innerShdw blurRad="69850" dist="43180" dir="5400000">
                  <a:srgbClr val="000000">
                    <a:alpha val="65000"/>
                  </a:srgbClr>
                </a:innerShdw>
              </a:effectLst>
              <a:cs typeface="Apple Casual"/>
            </a:endParaRPr>
          </a:p>
          <a:p>
            <a:pPr indent="0" algn="ctr">
              <a:buNone/>
            </a:pPr>
            <a:r>
              <a:rPr lang="en-US" sz="4000" dirty="0">
                <a:ln w="1905"/>
                <a:solidFill>
                  <a:schemeClr val="bg1"/>
                </a:solidFill>
                <a:effectLst>
                  <a:innerShdw blurRad="69850" dist="43180" dir="5400000">
                    <a:srgbClr val="000000">
                      <a:alpha val="65000"/>
                    </a:srgbClr>
                  </a:innerShdw>
                </a:effectLst>
                <a:cs typeface="Apple Casual"/>
              </a:rPr>
              <a:t>It’s easy to conduct market research online. Using an online survey is an affordable (free) and reliable way to gather information from your target markets</a:t>
            </a:r>
          </a:p>
        </p:txBody>
      </p:sp>
    </p:spTree>
    <p:extLst>
      <p:ext uri="{BB962C8B-B14F-4D97-AF65-F5344CB8AC3E}">
        <p14:creationId xmlns:p14="http://schemas.microsoft.com/office/powerpoint/2010/main" val="196219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Key to success</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737436" y="2107652"/>
            <a:ext cx="10511119" cy="340617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b="1" dirty="0">
                <a:ln w="1905"/>
                <a:solidFill>
                  <a:schemeClr val="bg1"/>
                </a:solidFill>
                <a:effectLst>
                  <a:innerShdw blurRad="69850" dist="43180" dir="5400000">
                    <a:srgbClr val="000000">
                      <a:alpha val="65000"/>
                    </a:srgbClr>
                  </a:innerShdw>
                </a:effectLst>
                <a:cs typeface="Apple Casual"/>
              </a:rPr>
              <a:t>Survey as many people </a:t>
            </a:r>
            <a:br>
              <a:rPr lang="en-US" sz="4000" b="1" dirty="0">
                <a:ln w="1905"/>
                <a:solidFill>
                  <a:schemeClr val="bg1"/>
                </a:solidFill>
                <a:effectLst>
                  <a:innerShdw blurRad="69850" dist="43180" dir="5400000">
                    <a:srgbClr val="000000">
                      <a:alpha val="65000"/>
                    </a:srgbClr>
                  </a:innerShdw>
                </a:effectLst>
                <a:cs typeface="Apple Casual"/>
              </a:rPr>
            </a:br>
            <a:r>
              <a:rPr lang="en-US" sz="4000" b="1" dirty="0">
                <a:ln w="1905"/>
                <a:solidFill>
                  <a:schemeClr val="bg1"/>
                </a:solidFill>
                <a:effectLst>
                  <a:innerShdw blurRad="69850" dist="43180" dir="5400000">
                    <a:srgbClr val="000000">
                      <a:alpha val="65000"/>
                    </a:srgbClr>
                  </a:innerShdw>
                </a:effectLst>
                <a:cs typeface="Apple Casual"/>
              </a:rPr>
              <a:t>you </a:t>
            </a:r>
            <a:r>
              <a:rPr lang="en-US" sz="4000" b="1" u="sng" dirty="0">
                <a:ln w="1905"/>
                <a:solidFill>
                  <a:schemeClr val="bg1"/>
                </a:solidFill>
                <a:effectLst>
                  <a:innerShdw blurRad="69850" dist="43180" dir="5400000">
                    <a:srgbClr val="000000">
                      <a:alpha val="65000"/>
                    </a:srgbClr>
                  </a:innerShdw>
                </a:effectLst>
                <a:cs typeface="Apple Casual"/>
              </a:rPr>
              <a:t>don’t</a:t>
            </a:r>
            <a:r>
              <a:rPr lang="en-US" sz="4000" b="1" dirty="0">
                <a:ln w="1905"/>
                <a:solidFill>
                  <a:schemeClr val="bg1"/>
                </a:solidFill>
                <a:effectLst>
                  <a:innerShdw blurRad="69850" dist="43180" dir="5400000">
                    <a:srgbClr val="000000">
                      <a:alpha val="65000"/>
                    </a:srgbClr>
                  </a:innerShdw>
                </a:effectLst>
                <a:cs typeface="Apple Casual"/>
              </a:rPr>
              <a:t> know as possible</a:t>
            </a:r>
          </a:p>
          <a:p>
            <a:pPr indent="0" algn="ctr">
              <a:buNone/>
            </a:pPr>
            <a:endParaRPr lang="en-US" sz="4000" b="1" dirty="0">
              <a:ln w="1905"/>
              <a:solidFill>
                <a:schemeClr val="bg1"/>
              </a:solidFill>
              <a:effectLst>
                <a:innerShdw blurRad="69850" dist="43180" dir="5400000">
                  <a:srgbClr val="000000">
                    <a:alpha val="65000"/>
                  </a:srgbClr>
                </a:innerShdw>
              </a:effectLst>
              <a:cs typeface="Apple Casual"/>
            </a:endParaRPr>
          </a:p>
          <a:p>
            <a:pPr indent="0" algn="ctr">
              <a:buNone/>
            </a:pPr>
            <a:r>
              <a:rPr lang="en-US" sz="4000" dirty="0">
                <a:ln w="1905"/>
                <a:solidFill>
                  <a:schemeClr val="bg1"/>
                </a:solidFill>
                <a:effectLst>
                  <a:innerShdw blurRad="69850" dist="43180" dir="5400000">
                    <a:srgbClr val="000000">
                      <a:alpha val="65000"/>
                    </a:srgbClr>
                  </a:innerShdw>
                </a:effectLst>
                <a:cs typeface="Apple Casual"/>
              </a:rPr>
              <a:t>Surveying friends and family can create biased results. If you are doing this in person go to a public place and survey people you don’t know. If your survey is online try to get friends to post your survey for their friends to reach more people you may not be connected to.</a:t>
            </a:r>
          </a:p>
          <a:p>
            <a:pPr indent="0">
              <a:buNone/>
            </a:pPr>
            <a:endParaRPr lang="en-US" sz="4000" b="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198288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Key to success</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680185" y="1883136"/>
            <a:ext cx="10511119" cy="372213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b="1" dirty="0">
                <a:ln w="1905"/>
                <a:solidFill>
                  <a:schemeClr val="bg1"/>
                </a:solidFill>
                <a:effectLst>
                  <a:innerShdw blurRad="69850" dist="43180" dir="5400000">
                    <a:srgbClr val="000000">
                      <a:alpha val="65000"/>
                    </a:srgbClr>
                  </a:innerShdw>
                </a:effectLst>
                <a:cs typeface="Apple Casual"/>
              </a:rPr>
              <a:t>Analyze the data and understand bias </a:t>
            </a:r>
          </a:p>
          <a:p>
            <a:pPr indent="0" algn="ctr">
              <a:buNone/>
            </a:pPr>
            <a:endParaRPr lang="en-US" sz="4000" b="1" dirty="0">
              <a:ln w="1905"/>
              <a:solidFill>
                <a:schemeClr val="bg1"/>
              </a:solidFill>
              <a:effectLst>
                <a:innerShdw blurRad="69850" dist="43180" dir="5400000">
                  <a:srgbClr val="000000">
                    <a:alpha val="65000"/>
                  </a:srgbClr>
                </a:innerShdw>
              </a:effectLst>
              <a:cs typeface="Apple Casual"/>
            </a:endParaRPr>
          </a:p>
          <a:p>
            <a:pPr indent="0" algn="ctr">
              <a:buNone/>
            </a:pPr>
            <a:r>
              <a:rPr lang="en-US" sz="3800" dirty="0">
                <a:ln w="1905"/>
                <a:solidFill>
                  <a:schemeClr val="bg1"/>
                </a:solidFill>
                <a:effectLst>
                  <a:innerShdw blurRad="69850" dist="43180" dir="5400000">
                    <a:srgbClr val="000000">
                      <a:alpha val="65000"/>
                    </a:srgbClr>
                  </a:innerShdw>
                </a:effectLst>
                <a:cs typeface="Apple Casual"/>
              </a:rPr>
              <a:t>There are a variety of factors that lead to bias in primary market research, however for the purpose of your survey please know that there will be some bias and please consider that in your market research results.</a:t>
            </a:r>
          </a:p>
          <a:p>
            <a:pPr indent="0">
              <a:buNone/>
            </a:pPr>
            <a:endParaRPr lang="en-US" sz="4000" b="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252471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301752" y="289696"/>
            <a:ext cx="1051345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Key to success</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680185" y="1883136"/>
            <a:ext cx="10511119" cy="3722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4000" b="1" dirty="0">
                <a:ln w="1905"/>
                <a:solidFill>
                  <a:schemeClr val="bg1"/>
                </a:solidFill>
                <a:effectLst>
                  <a:innerShdw blurRad="69850" dist="43180" dir="5400000">
                    <a:srgbClr val="000000">
                      <a:alpha val="65000"/>
                    </a:srgbClr>
                  </a:innerShdw>
                </a:effectLst>
                <a:cs typeface="Apple Casual"/>
              </a:rPr>
              <a:t>Collect as many responses as possible</a:t>
            </a:r>
          </a:p>
          <a:p>
            <a:pPr indent="0" algn="ctr">
              <a:buNone/>
            </a:pPr>
            <a:endParaRPr lang="en-US" sz="4000" b="1" dirty="0">
              <a:ln w="1905"/>
              <a:solidFill>
                <a:schemeClr val="bg1"/>
              </a:solidFill>
              <a:effectLst>
                <a:innerShdw blurRad="69850" dist="43180" dir="5400000">
                  <a:srgbClr val="000000">
                    <a:alpha val="65000"/>
                  </a:srgbClr>
                </a:innerShdw>
              </a:effectLst>
              <a:cs typeface="Apple Casual"/>
            </a:endParaRPr>
          </a:p>
          <a:p>
            <a:pPr indent="0" algn="ctr">
              <a:buNone/>
            </a:pPr>
            <a:r>
              <a:rPr lang="en-US" sz="3800" dirty="0">
                <a:ln w="1905"/>
                <a:solidFill>
                  <a:schemeClr val="bg1"/>
                </a:solidFill>
                <a:effectLst>
                  <a:innerShdw blurRad="69850" dist="43180" dir="5400000">
                    <a:srgbClr val="000000">
                      <a:alpha val="65000"/>
                    </a:srgbClr>
                  </a:innerShdw>
                </a:effectLst>
                <a:cs typeface="Apple Casual"/>
              </a:rPr>
              <a:t>The more responses you have the better. A combination of in person and online response will be the best and provide you with the most </a:t>
            </a:r>
          </a:p>
          <a:p>
            <a:pPr indent="0" algn="ctr">
              <a:buNone/>
            </a:pPr>
            <a:r>
              <a:rPr lang="en-US" sz="3800" dirty="0">
                <a:ln w="1905"/>
                <a:solidFill>
                  <a:schemeClr val="bg1"/>
                </a:solidFill>
                <a:effectLst>
                  <a:innerShdw blurRad="69850" dist="43180" dir="5400000">
                    <a:srgbClr val="000000">
                      <a:alpha val="65000"/>
                    </a:srgbClr>
                  </a:innerShdw>
                </a:effectLst>
                <a:cs typeface="Apple Casual"/>
              </a:rPr>
              <a:t>relevant data.</a:t>
            </a:r>
          </a:p>
          <a:p>
            <a:pPr indent="0">
              <a:buNone/>
            </a:pPr>
            <a:endParaRPr lang="en-US" sz="4000" b="1" dirty="0">
              <a:ln w="1905"/>
              <a:solidFill>
                <a:schemeClr val="bg1"/>
              </a:solidFill>
              <a:effectLst>
                <a:innerShdw blurRad="69850" dist="43180" dir="5400000">
                  <a:srgbClr val="000000">
                    <a:alpha val="65000"/>
                  </a:srgbClr>
                </a:innerShdw>
              </a:effectLst>
              <a:cs typeface="Apple Casual"/>
            </a:endParaRPr>
          </a:p>
        </p:txBody>
      </p:sp>
    </p:spTree>
    <p:extLst>
      <p:ext uri="{BB962C8B-B14F-4D97-AF65-F5344CB8AC3E}">
        <p14:creationId xmlns:p14="http://schemas.microsoft.com/office/powerpoint/2010/main" val="32680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438912" y="289696"/>
            <a:ext cx="1037629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Reading #1</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6876443" y="2067338"/>
            <a:ext cx="4785205" cy="333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4000" b="1" dirty="0">
                <a:ln w="1905"/>
                <a:solidFill>
                  <a:schemeClr val="bg1"/>
                </a:solidFill>
                <a:effectLst>
                  <a:innerShdw blurRad="69850" dist="43180" dir="5400000">
                    <a:srgbClr val="000000">
                      <a:alpha val="65000"/>
                    </a:srgbClr>
                  </a:innerShdw>
                </a:effectLst>
                <a:cs typeface="Apple Casual"/>
              </a:rPr>
              <a:t>Market research is IMPORTANT!</a:t>
            </a:r>
          </a:p>
          <a:p>
            <a:pPr algn="ctr">
              <a:buNone/>
            </a:pPr>
            <a:endParaRPr lang="en-US" sz="4000" b="1" dirty="0">
              <a:ln w="1905"/>
              <a:solidFill>
                <a:schemeClr val="bg1"/>
              </a:solidFill>
              <a:effectLst>
                <a:innerShdw blurRad="69850" dist="43180" dir="5400000">
                  <a:srgbClr val="000000">
                    <a:alpha val="65000"/>
                  </a:srgbClr>
                </a:innerShdw>
              </a:effectLst>
              <a:cs typeface="Apple Casual"/>
            </a:endParaRPr>
          </a:p>
          <a:p>
            <a:pPr algn="ctr">
              <a:buNone/>
            </a:pPr>
            <a:r>
              <a:rPr lang="en-US" sz="4000" b="1" dirty="0">
                <a:ln w="1905"/>
                <a:solidFill>
                  <a:schemeClr val="bg1"/>
                </a:solidFill>
                <a:effectLst>
                  <a:innerShdw blurRad="69850" dist="43180" dir="5400000">
                    <a:srgbClr val="000000">
                      <a:alpha val="65000"/>
                    </a:srgbClr>
                  </a:innerShdw>
                </a:effectLst>
                <a:cs typeface="Apple Casual"/>
              </a:rPr>
              <a:t>An old article, but very much on point</a:t>
            </a:r>
          </a:p>
        </p:txBody>
      </p:sp>
      <p:pic>
        <p:nvPicPr>
          <p:cNvPr id="3" name="Picture 2">
            <a:extLst>
              <a:ext uri="{FF2B5EF4-FFF2-40B4-BE49-F238E27FC236}">
                <a16:creationId xmlns:a16="http://schemas.microsoft.com/office/drawing/2014/main" id="{69B6FB74-929A-4CCA-A6E3-A9D831C685A1}"/>
              </a:ext>
            </a:extLst>
          </p:cNvPr>
          <p:cNvPicPr>
            <a:picLocks noChangeAspect="1"/>
          </p:cNvPicPr>
          <p:nvPr/>
        </p:nvPicPr>
        <p:blipFill rotWithShape="1">
          <a:blip r:embed="rId2"/>
          <a:srcRect l="12194" t="10535" r="33221" b="32267"/>
          <a:stretch/>
        </p:blipFill>
        <p:spPr>
          <a:xfrm>
            <a:off x="530352" y="1775324"/>
            <a:ext cx="5989320" cy="3922725"/>
          </a:xfrm>
          <a:prstGeom prst="rect">
            <a:avLst/>
          </a:prstGeom>
        </p:spPr>
      </p:pic>
      <p:sp>
        <p:nvSpPr>
          <p:cNvPr id="4" name="Rectangle 3">
            <a:extLst>
              <a:ext uri="{FF2B5EF4-FFF2-40B4-BE49-F238E27FC236}">
                <a16:creationId xmlns:a16="http://schemas.microsoft.com/office/drawing/2014/main" id="{2B9DFB48-784C-46A4-9076-541883FCE638}"/>
              </a:ext>
            </a:extLst>
          </p:cNvPr>
          <p:cNvSpPr/>
          <p:nvPr/>
        </p:nvSpPr>
        <p:spPr>
          <a:xfrm>
            <a:off x="2782824" y="6054141"/>
            <a:ext cx="7202424" cy="369332"/>
          </a:xfrm>
          <a:prstGeom prst="rect">
            <a:avLst/>
          </a:prstGeom>
        </p:spPr>
        <p:txBody>
          <a:bodyPr wrap="square">
            <a:spAutoFit/>
          </a:bodyPr>
          <a:lstStyle/>
          <a:p>
            <a:r>
              <a:rPr lang="en-US" dirty="0">
                <a:hlinkClick r:id="rId3"/>
              </a:rPr>
              <a:t>https://hbswk.hbs.edu/item/clay-christensens-milkshake-marketing</a:t>
            </a:r>
            <a:endParaRPr lang="en-US" dirty="0"/>
          </a:p>
        </p:txBody>
      </p:sp>
    </p:spTree>
    <p:extLst>
      <p:ext uri="{BB962C8B-B14F-4D97-AF65-F5344CB8AC3E}">
        <p14:creationId xmlns:p14="http://schemas.microsoft.com/office/powerpoint/2010/main" val="375530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0" y="294084"/>
            <a:ext cx="12304059" cy="793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438912" y="289696"/>
            <a:ext cx="10376297" cy="769441"/>
          </a:xfrm>
          <a:prstGeom prst="rect">
            <a:avLst/>
          </a:prstGeom>
          <a:noFill/>
        </p:spPr>
        <p:txBody>
          <a:bodyPr wrap="square" lIns="91440" tIns="45720" rIns="91440" bIns="45720">
            <a:spAutoFit/>
          </a:bodyPr>
          <a:lstStyle/>
          <a:p>
            <a:r>
              <a:rPr lang="en-US" sz="44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Reading #2</a:t>
            </a:r>
          </a:p>
        </p:txBody>
      </p:sp>
      <p:cxnSp>
        <p:nvCxnSpPr>
          <p:cNvPr id="7" name="Straight Arrow Connector 6"/>
          <p:cNvCxnSpPr/>
          <p:nvPr/>
        </p:nvCxnSpPr>
        <p:spPr>
          <a:xfrm>
            <a:off x="833717" y="4123695"/>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7164" y="6054141"/>
            <a:ext cx="34938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AB36BEA-753D-4399-97A9-4CB6956EF452}"/>
              </a:ext>
            </a:extLst>
          </p:cNvPr>
          <p:cNvSpPr txBox="1">
            <a:spLocks/>
          </p:cNvSpPr>
          <p:nvPr/>
        </p:nvSpPr>
        <p:spPr>
          <a:xfrm>
            <a:off x="3389905" y="1495686"/>
            <a:ext cx="4785205" cy="11540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4000" b="1" dirty="0">
                <a:ln w="1905"/>
                <a:solidFill>
                  <a:schemeClr val="bg1"/>
                </a:solidFill>
                <a:effectLst>
                  <a:innerShdw blurRad="69850" dist="43180" dir="5400000">
                    <a:srgbClr val="000000">
                      <a:alpha val="65000"/>
                    </a:srgbClr>
                  </a:innerShdw>
                </a:effectLst>
                <a:cs typeface="Apple Casual"/>
              </a:rPr>
              <a:t>Avoid these mistakes!</a:t>
            </a:r>
          </a:p>
          <a:p>
            <a:pPr algn="ctr">
              <a:buNone/>
            </a:pPr>
            <a:endParaRPr lang="en-US" sz="4000" b="1" dirty="0">
              <a:ln w="1905"/>
              <a:solidFill>
                <a:schemeClr val="bg1"/>
              </a:solidFill>
              <a:effectLst>
                <a:innerShdw blurRad="69850" dist="43180" dir="5400000">
                  <a:srgbClr val="000000">
                    <a:alpha val="65000"/>
                  </a:srgbClr>
                </a:innerShdw>
              </a:effectLst>
              <a:cs typeface="Apple Casual"/>
            </a:endParaRPr>
          </a:p>
        </p:txBody>
      </p:sp>
      <p:sp>
        <p:nvSpPr>
          <p:cNvPr id="4" name="Rectangle 3">
            <a:extLst>
              <a:ext uri="{FF2B5EF4-FFF2-40B4-BE49-F238E27FC236}">
                <a16:creationId xmlns:a16="http://schemas.microsoft.com/office/drawing/2014/main" id="{2B9DFB48-784C-46A4-9076-541883FCE638}"/>
              </a:ext>
            </a:extLst>
          </p:cNvPr>
          <p:cNvSpPr/>
          <p:nvPr/>
        </p:nvSpPr>
        <p:spPr>
          <a:xfrm>
            <a:off x="2188105" y="5684809"/>
            <a:ext cx="7927848" cy="369332"/>
          </a:xfrm>
          <a:prstGeom prst="rect">
            <a:avLst/>
          </a:prstGeom>
        </p:spPr>
        <p:txBody>
          <a:bodyPr wrap="square">
            <a:spAutoFit/>
          </a:bodyPr>
          <a:lstStyle/>
          <a:p>
            <a:r>
              <a:rPr lang="en-US" dirty="0">
                <a:hlinkClick r:id="rId2"/>
              </a:rPr>
              <a:t>https://www.surveymonkey.com/mp/5-common-survey-mistakes-ruin-your-data/</a:t>
            </a:r>
            <a:endParaRPr lang="en-US" dirty="0"/>
          </a:p>
        </p:txBody>
      </p:sp>
      <p:pic>
        <p:nvPicPr>
          <p:cNvPr id="5" name="Picture 4">
            <a:extLst>
              <a:ext uri="{FF2B5EF4-FFF2-40B4-BE49-F238E27FC236}">
                <a16:creationId xmlns:a16="http://schemas.microsoft.com/office/drawing/2014/main" id="{2758F5F5-C59D-45A2-AA70-1CFE21143962}"/>
              </a:ext>
            </a:extLst>
          </p:cNvPr>
          <p:cNvPicPr>
            <a:picLocks noChangeAspect="1"/>
          </p:cNvPicPr>
          <p:nvPr/>
        </p:nvPicPr>
        <p:blipFill rotWithShape="1">
          <a:blip r:embed="rId3"/>
          <a:srcRect l="4278" t="10934" r="22555" b="53600"/>
          <a:stretch/>
        </p:blipFill>
        <p:spPr>
          <a:xfrm>
            <a:off x="1956816" y="2930063"/>
            <a:ext cx="8028432" cy="2432251"/>
          </a:xfrm>
          <a:prstGeom prst="rect">
            <a:avLst/>
          </a:prstGeom>
        </p:spPr>
      </p:pic>
    </p:spTree>
    <p:extLst>
      <p:ext uri="{BB962C8B-B14F-4D97-AF65-F5344CB8AC3E}">
        <p14:creationId xmlns:p14="http://schemas.microsoft.com/office/powerpoint/2010/main" val="371567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2076B422037E429D922C5D3ECF30EE" ma:contentTypeVersion="9" ma:contentTypeDescription="Create a new document." ma:contentTypeScope="" ma:versionID="8c4e4d86243a673da6dfb87361bda686">
  <xsd:schema xmlns:xsd="http://www.w3.org/2001/XMLSchema" xmlns:xs="http://www.w3.org/2001/XMLSchema" xmlns:p="http://schemas.microsoft.com/office/2006/metadata/properties" xmlns:ns2="cb3aedbb-29cb-4c73-8dae-8a1f5c95c201" targetNamespace="http://schemas.microsoft.com/office/2006/metadata/properties" ma:root="true" ma:fieldsID="592b380c3909771df5c0487c719bf016" ns2:_="">
    <xsd:import namespace="cb3aedbb-29cb-4c73-8dae-8a1f5c95c2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aedbb-29cb-4c73-8dae-8a1f5c95c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C4273-2B98-47A2-A22F-DE342843AEAE}">
  <ds:schemaRefs>
    <ds:schemaRef ds:uri="http://schemas.microsoft.com/office/infopath/2007/PartnerControls"/>
    <ds:schemaRef ds:uri="http://purl.org/dc/elements/1.1/"/>
    <ds:schemaRef ds:uri="http://schemas.microsoft.com/office/2006/metadata/properties"/>
    <ds:schemaRef ds:uri="cb3aedbb-29cb-4c73-8dae-8a1f5c95c201"/>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973008-F9F9-4B7E-A9BB-D8DBD5984937}">
  <ds:schemaRefs>
    <ds:schemaRef ds:uri="http://schemas.microsoft.com/sharepoint/v3/contenttype/forms"/>
  </ds:schemaRefs>
</ds:datastoreItem>
</file>

<file path=customXml/itemProps3.xml><?xml version="1.0" encoding="utf-8"?>
<ds:datastoreItem xmlns:ds="http://schemas.openxmlformats.org/officeDocument/2006/customXml" ds:itemID="{03FF766C-D5FE-492D-AAA0-FD3DCB56A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aedbb-29cb-4c73-8dae-8a1f5c95c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1649</TotalTime>
  <Words>634</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 Casual</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Hallihan, Ashley (ASD-N)</cp:lastModifiedBy>
  <cp:revision>97</cp:revision>
  <dcterms:created xsi:type="dcterms:W3CDTF">2019-03-13T10:26:39Z</dcterms:created>
  <dcterms:modified xsi:type="dcterms:W3CDTF">2020-04-20T13:08:09Z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0x010100CE2076B422037E429D922C5D3ECF30EE</vt:lpwstr>
  </property>
</Properties>
</file>