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18" r:id="rId6"/>
    <p:sldId id="321" r:id="rId7"/>
    <p:sldId id="322" r:id="rId8"/>
    <p:sldId id="320" r:id="rId9"/>
    <p:sldId id="324" r:id="rId10"/>
    <p:sldId id="325" r:id="rId11"/>
    <p:sldId id="32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13FC1-CD54-4D0A-B14A-0E642FE87DCA}" v="6" dt="2020-02-20T16:17:54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hnert, Rob (ASD-N)" userId="68133b4b-31ae-4b8a-914b-f0fdbc6283a1" providerId="ADAL" clId="{A8313FC1-CD54-4D0A-B14A-0E642FE87DCA}"/>
    <pc:docChg chg="custSel addSld delSld modSld">
      <pc:chgData name="Lehnert, Rob (ASD-N)" userId="68133b4b-31ae-4b8a-914b-f0fdbc6283a1" providerId="ADAL" clId="{A8313FC1-CD54-4D0A-B14A-0E642FE87DCA}" dt="2020-02-20T16:17:54.224" v="499" actId="207"/>
      <pc:docMkLst>
        <pc:docMk/>
      </pc:docMkLst>
      <pc:sldChg chg="del">
        <pc:chgData name="Lehnert, Rob (ASD-N)" userId="68133b4b-31ae-4b8a-914b-f0fdbc6283a1" providerId="ADAL" clId="{A8313FC1-CD54-4D0A-B14A-0E642FE87DCA}" dt="2020-02-20T16:09:29.860" v="2" actId="47"/>
        <pc:sldMkLst>
          <pc:docMk/>
          <pc:sldMk cId="3770582119" sldId="323"/>
        </pc:sldMkLst>
      </pc:sldChg>
      <pc:sldChg chg="modSp add">
        <pc:chgData name="Lehnert, Rob (ASD-N)" userId="68133b4b-31ae-4b8a-914b-f0fdbc6283a1" providerId="ADAL" clId="{A8313FC1-CD54-4D0A-B14A-0E642FE87DCA}" dt="2020-02-20T16:14:29.490" v="168" actId="120"/>
        <pc:sldMkLst>
          <pc:docMk/>
          <pc:sldMk cId="1452799091" sldId="325"/>
        </pc:sldMkLst>
        <pc:spChg chg="mod">
          <ac:chgData name="Lehnert, Rob (ASD-N)" userId="68133b4b-31ae-4b8a-914b-f0fdbc6283a1" providerId="ADAL" clId="{A8313FC1-CD54-4D0A-B14A-0E642FE87DCA}" dt="2020-02-20T16:09:59.422" v="33" actId="20577"/>
          <ac:spMkLst>
            <pc:docMk/>
            <pc:sldMk cId="1452799091" sldId="325"/>
            <ac:spMk id="2" creationId="{00000000-0000-0000-0000-000000000000}"/>
          </ac:spMkLst>
        </pc:spChg>
        <pc:spChg chg="mod">
          <ac:chgData name="Lehnert, Rob (ASD-N)" userId="68133b4b-31ae-4b8a-914b-f0fdbc6283a1" providerId="ADAL" clId="{A8313FC1-CD54-4D0A-B14A-0E642FE87DCA}" dt="2020-02-20T16:14:29.490" v="168" actId="120"/>
          <ac:spMkLst>
            <pc:docMk/>
            <pc:sldMk cId="1452799091" sldId="325"/>
            <ac:spMk id="8" creationId="{EAB36BEA-753D-4399-97A9-4CB6956EF452}"/>
          </ac:spMkLst>
        </pc:spChg>
      </pc:sldChg>
      <pc:sldChg chg="del">
        <pc:chgData name="Lehnert, Rob (ASD-N)" userId="68133b4b-31ae-4b8a-914b-f0fdbc6283a1" providerId="ADAL" clId="{A8313FC1-CD54-4D0A-B14A-0E642FE87DCA}" dt="2020-02-20T16:09:26.924" v="0" actId="47"/>
        <pc:sldMkLst>
          <pc:docMk/>
          <pc:sldMk cId="3498658382" sldId="325"/>
        </pc:sldMkLst>
      </pc:sldChg>
      <pc:sldChg chg="modSp add">
        <pc:chgData name="Lehnert, Rob (ASD-N)" userId="68133b4b-31ae-4b8a-914b-f0fdbc6283a1" providerId="ADAL" clId="{A8313FC1-CD54-4D0A-B14A-0E642FE87DCA}" dt="2020-02-20T16:17:54.224" v="499" actId="207"/>
        <pc:sldMkLst>
          <pc:docMk/>
          <pc:sldMk cId="870695237" sldId="326"/>
        </pc:sldMkLst>
        <pc:spChg chg="mod">
          <ac:chgData name="Lehnert, Rob (ASD-N)" userId="68133b4b-31ae-4b8a-914b-f0fdbc6283a1" providerId="ADAL" clId="{A8313FC1-CD54-4D0A-B14A-0E642FE87DCA}" dt="2020-02-20T16:17:54.224" v="499" actId="207"/>
          <ac:spMkLst>
            <pc:docMk/>
            <pc:sldMk cId="870695237" sldId="326"/>
            <ac:spMk id="8" creationId="{EAB36BEA-753D-4399-97A9-4CB6956EF452}"/>
          </ac:spMkLst>
        </pc:spChg>
      </pc:sldChg>
      <pc:sldChg chg="del">
        <pc:chgData name="Lehnert, Rob (ASD-N)" userId="68133b4b-31ae-4b8a-914b-f0fdbc6283a1" providerId="ADAL" clId="{A8313FC1-CD54-4D0A-B14A-0E642FE87DCA}" dt="2020-02-20T16:09:27.309" v="1" actId="47"/>
        <pc:sldMkLst>
          <pc:docMk/>
          <pc:sldMk cId="2956057825" sldId="32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288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35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427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277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13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855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46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845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855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4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59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C236-BED7-4DBF-B181-F8EC104BE27E}" type="datetimeFigureOut">
              <a:rPr lang="fr-CA" smtClean="0"/>
              <a:t>2020-04-20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57D7-3672-405D-8069-22EA7653A5A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851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shey.Hallihan@nbed.nb.c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5064499"/>
            <a:ext cx="12304059" cy="978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318052" y="5288895"/>
            <a:ext cx="1152939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INNOVATION | COLLABORATION 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| EDUCATION</a:t>
            </a:r>
            <a:endParaRPr lang="en-US" sz="32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956" y="-52950"/>
            <a:ext cx="5230819" cy="523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6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4084"/>
            <a:ext cx="12304059" cy="79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301752" y="289696"/>
            <a:ext cx="105134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Professional Communication</a:t>
            </a:r>
            <a:endParaRPr lang="en-US" sz="4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3717" y="4123695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7164" y="6054141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36BEA-753D-4399-97A9-4CB6956EF452}"/>
              </a:ext>
            </a:extLst>
          </p:cNvPr>
          <p:cNvSpPr txBox="1">
            <a:spLocks/>
          </p:cNvSpPr>
          <p:nvPr/>
        </p:nvSpPr>
        <p:spPr>
          <a:xfrm>
            <a:off x="847164" y="2888977"/>
            <a:ext cx="10511119" cy="27696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What is the purpose of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198568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4084"/>
            <a:ext cx="12304059" cy="79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301752" y="289696"/>
            <a:ext cx="105134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Professional Communication</a:t>
            </a:r>
            <a:endParaRPr lang="en-US" sz="4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3717" y="4123695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7164" y="6054141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36BEA-753D-4399-97A9-4CB6956EF452}"/>
              </a:ext>
            </a:extLst>
          </p:cNvPr>
          <p:cNvSpPr txBox="1">
            <a:spLocks/>
          </p:cNvSpPr>
          <p:nvPr/>
        </p:nvSpPr>
        <p:spPr>
          <a:xfrm>
            <a:off x="6429306" y="2067339"/>
            <a:ext cx="4785205" cy="33386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How do we communicate?</a:t>
            </a:r>
          </a:p>
          <a:p>
            <a:pPr algn="ctr">
              <a:buNone/>
            </a:pPr>
            <a:endParaRPr lang="en-US" sz="4000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How do businesses communicate?</a:t>
            </a:r>
          </a:p>
        </p:txBody>
      </p:sp>
      <p:pic>
        <p:nvPicPr>
          <p:cNvPr id="1026" name="Picture 2" descr="Image result for methods of communication">
            <a:extLst>
              <a:ext uri="{FF2B5EF4-FFF2-40B4-BE49-F238E27FC236}">
                <a16:creationId xmlns:a16="http://schemas.microsoft.com/office/drawing/2014/main" id="{0872F81E-C853-437B-B55E-2F3983C0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2" y="1204249"/>
            <a:ext cx="5595589" cy="556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30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4084"/>
            <a:ext cx="12304059" cy="79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301752" y="289696"/>
            <a:ext cx="105134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Professional Communication</a:t>
            </a:r>
            <a:endParaRPr lang="en-US" sz="4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3717" y="4123695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7164" y="6054141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36BEA-753D-4399-97A9-4CB6956EF452}"/>
              </a:ext>
            </a:extLst>
          </p:cNvPr>
          <p:cNvSpPr txBox="1">
            <a:spLocks/>
          </p:cNvSpPr>
          <p:nvPr/>
        </p:nvSpPr>
        <p:spPr>
          <a:xfrm>
            <a:off x="748748" y="2054088"/>
            <a:ext cx="10694504" cy="4000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Keys to successful communication</a:t>
            </a:r>
          </a:p>
          <a:p>
            <a:pPr algn="ctr">
              <a:buNone/>
            </a:pPr>
            <a:endParaRPr lang="en-US" sz="4000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  <a:p>
            <a:pPr algn="ctr">
              <a:buNone/>
            </a:pPr>
            <a:r>
              <a:rPr lang="en-US" sz="4000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Identify your purpose</a:t>
            </a:r>
          </a:p>
          <a:p>
            <a:pPr algn="ctr">
              <a:buNone/>
            </a:pPr>
            <a:r>
              <a:rPr lang="en-US" sz="4000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Know your audience</a:t>
            </a:r>
            <a:endParaRPr lang="en-US" dirty="0"/>
          </a:p>
          <a:p>
            <a:pPr algn="ctr">
              <a:buNone/>
            </a:pPr>
            <a:endParaRPr lang="en-US" sz="4000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14556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4084"/>
            <a:ext cx="12304059" cy="79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301752" y="289696"/>
            <a:ext cx="105134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Email Communication</a:t>
            </a:r>
            <a:endParaRPr lang="en-US" sz="4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3717" y="4123695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7164" y="6054141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69A6A97-79BD-4EC7-9BD0-DC0C7CF16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" y="1135855"/>
            <a:ext cx="10177670" cy="572214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F84D25E-6732-4586-AB89-1D02F579C979}"/>
              </a:ext>
            </a:extLst>
          </p:cNvPr>
          <p:cNvSpPr/>
          <p:nvPr/>
        </p:nvSpPr>
        <p:spPr>
          <a:xfrm>
            <a:off x="2601004" y="2575695"/>
            <a:ext cx="10513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Subject Line – short summary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B97A3A-7EC6-4A98-AAC1-9B33F19D4D47}"/>
              </a:ext>
            </a:extLst>
          </p:cNvPr>
          <p:cNvSpPr/>
          <p:nvPr/>
        </p:nvSpPr>
        <p:spPr>
          <a:xfrm>
            <a:off x="3667803" y="3037360"/>
            <a:ext cx="10513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Hi, Good Morning, Good Afternoon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AFB94-29FE-4A23-B6D8-02A007EA89E6}"/>
              </a:ext>
            </a:extLst>
          </p:cNvPr>
          <p:cNvSpPr/>
          <p:nvPr/>
        </p:nvSpPr>
        <p:spPr>
          <a:xfrm>
            <a:off x="4005733" y="3410518"/>
            <a:ext cx="10513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Greeting, introduction 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5941C4-8132-4288-AFE1-05358B9DDD7A}"/>
              </a:ext>
            </a:extLst>
          </p:cNvPr>
          <p:cNvSpPr/>
          <p:nvPr/>
        </p:nvSpPr>
        <p:spPr>
          <a:xfrm>
            <a:off x="5093219" y="3940469"/>
            <a:ext cx="10513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Content, short and sweet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F33D31-ABE7-4EC5-B403-D0704B6BB0B4}"/>
              </a:ext>
            </a:extLst>
          </p:cNvPr>
          <p:cNvSpPr/>
          <p:nvPr/>
        </p:nvSpPr>
        <p:spPr>
          <a:xfrm>
            <a:off x="2843614" y="4424015"/>
            <a:ext cx="10513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Thank you, 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F7AB8A-B609-4763-B8BC-5200778B3BC9}"/>
              </a:ext>
            </a:extLst>
          </p:cNvPr>
          <p:cNvSpPr/>
          <p:nvPr/>
        </p:nvSpPr>
        <p:spPr>
          <a:xfrm>
            <a:off x="2723058" y="5096291"/>
            <a:ext cx="10513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Signature 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2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4084"/>
            <a:ext cx="12304059" cy="79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301752" y="289696"/>
            <a:ext cx="105134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Phone Communication</a:t>
            </a:r>
            <a:endParaRPr lang="en-US" sz="4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3717" y="4123695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7164" y="6054141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36BEA-753D-4399-97A9-4CB6956EF452}"/>
              </a:ext>
            </a:extLst>
          </p:cNvPr>
          <p:cNvSpPr txBox="1">
            <a:spLocks/>
          </p:cNvSpPr>
          <p:nvPr/>
        </p:nvSpPr>
        <p:spPr>
          <a:xfrm>
            <a:off x="748748" y="2054088"/>
            <a:ext cx="10694504" cy="40000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Prepare !</a:t>
            </a:r>
          </a:p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Greeting</a:t>
            </a:r>
          </a:p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Introduction</a:t>
            </a:r>
          </a:p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Short and sweet</a:t>
            </a:r>
          </a:p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Thanks!</a:t>
            </a:r>
          </a:p>
          <a:p>
            <a:pPr algn="ctr">
              <a:buNone/>
            </a:pPr>
            <a:r>
              <a:rPr lang="en-US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Follow Up</a:t>
            </a:r>
          </a:p>
        </p:txBody>
      </p:sp>
    </p:spTree>
    <p:extLst>
      <p:ext uri="{BB962C8B-B14F-4D97-AF65-F5344CB8AC3E}">
        <p14:creationId xmlns:p14="http://schemas.microsoft.com/office/powerpoint/2010/main" val="247865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4084"/>
            <a:ext cx="12304059" cy="79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301752" y="289696"/>
            <a:ext cx="105134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E-Mail Signature</a:t>
            </a:r>
            <a:endParaRPr lang="en-US" sz="4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3717" y="4123695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7164" y="6054141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36BEA-753D-4399-97A9-4CB6956EF452}"/>
              </a:ext>
            </a:extLst>
          </p:cNvPr>
          <p:cNvSpPr txBox="1">
            <a:spLocks/>
          </p:cNvSpPr>
          <p:nvPr/>
        </p:nvSpPr>
        <p:spPr>
          <a:xfrm>
            <a:off x="748748" y="1527054"/>
            <a:ext cx="10694504" cy="45270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Login to your Outlook Email</a:t>
            </a:r>
          </a:p>
          <a:p>
            <a:pPr algn="ctr">
              <a:buNone/>
            </a:pPr>
            <a:r>
              <a:rPr lang="en-US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Go to settings and search “signature”</a:t>
            </a:r>
          </a:p>
          <a:p>
            <a:pPr algn="ctr">
              <a:buNone/>
            </a:pPr>
            <a:r>
              <a:rPr lang="en-US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Create your own signature</a:t>
            </a:r>
          </a:p>
          <a:p>
            <a:pPr>
              <a:buNone/>
            </a:pPr>
            <a:r>
              <a:rPr lang="en-US" b="1" i="1" u="sng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Example:</a:t>
            </a:r>
          </a:p>
          <a:p>
            <a:pPr marL="0" indent="0" fontAlgn="base">
              <a:buNone/>
            </a:pPr>
            <a:r>
              <a:rPr lang="en-US" sz="1800" b="1" dirty="0">
                <a:solidFill>
                  <a:schemeClr val="bg1"/>
                </a:solidFill>
              </a:rPr>
              <a:t>--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 fontAlgn="base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Ashley Hallihan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BHS </a:t>
            </a:r>
            <a:r>
              <a:rPr lang="en-US" sz="1800" dirty="0">
                <a:solidFill>
                  <a:schemeClr val="bg1"/>
                </a:solidFill>
              </a:rPr>
              <a:t>ICE Centre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Innovation | Collaboration | Education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www.bhsice.com</a:t>
            </a:r>
            <a:r>
              <a:rPr lang="en-US" sz="1800" dirty="0">
                <a:solidFill>
                  <a:schemeClr val="bg1"/>
                </a:solidFill>
              </a:rPr>
              <a:t/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Anglophone North School </a:t>
            </a:r>
            <a:r>
              <a:rPr lang="en-US" sz="1800" dirty="0" smtClean="0">
                <a:solidFill>
                  <a:schemeClr val="bg1"/>
                </a:solidFill>
              </a:rPr>
              <a:t>District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59" y="5406887"/>
            <a:ext cx="714292" cy="71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9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4084"/>
            <a:ext cx="12304059" cy="79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Rectangle 1"/>
          <p:cNvSpPr/>
          <p:nvPr/>
        </p:nvSpPr>
        <p:spPr>
          <a:xfrm>
            <a:off x="301752" y="289696"/>
            <a:ext cx="105134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E-Mail Signature</a:t>
            </a:r>
            <a:endParaRPr lang="en-US" sz="4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3717" y="4123695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7164" y="6054141"/>
            <a:ext cx="349388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36BEA-753D-4399-97A9-4CB6956EF452}"/>
              </a:ext>
            </a:extLst>
          </p:cNvPr>
          <p:cNvSpPr txBox="1">
            <a:spLocks/>
          </p:cNvSpPr>
          <p:nvPr/>
        </p:nvSpPr>
        <p:spPr>
          <a:xfrm>
            <a:off x="748748" y="1207013"/>
            <a:ext cx="10694504" cy="54772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36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Find a business owner to contact!</a:t>
            </a:r>
          </a:p>
          <a:p>
            <a:pPr algn="ctr">
              <a:buNone/>
            </a:pPr>
            <a:r>
              <a:rPr lang="en-US" sz="24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4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4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Anyone you can find! </a:t>
            </a:r>
          </a:p>
          <a:p>
            <a:pPr algn="ctr">
              <a:buNone/>
            </a:pPr>
            <a:r>
              <a:rPr lang="en-US" sz="24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Send them an email, cc’d me on the email!</a:t>
            </a: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Introduce yourself, explain </a:t>
            </a:r>
            <a:r>
              <a:rPr lang="en-US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your business idea and</a:t>
            </a:r>
            <a:endParaRPr lang="en-US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  <a:p>
            <a:pPr algn="ctr">
              <a:buNone/>
            </a:pPr>
            <a:r>
              <a:rPr lang="en-US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a</a:t>
            </a:r>
            <a:r>
              <a:rPr lang="en-US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sk </a:t>
            </a:r>
            <a:r>
              <a:rPr lang="en-US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3 questions:</a:t>
            </a:r>
          </a:p>
          <a:p>
            <a:pPr algn="ctr">
              <a:buNone/>
            </a:pPr>
            <a:r>
              <a:rPr lang="en-US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Example: What is one piece of advice you would give a young entrepreneur? </a:t>
            </a:r>
          </a:p>
          <a:p>
            <a:pPr algn="ctr">
              <a:buNone/>
            </a:pPr>
            <a:endParaRPr lang="en-US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  <a:p>
            <a:pPr algn="ctr">
              <a:buNone/>
            </a:pPr>
            <a:r>
              <a:rPr lang="en-US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  <a:hlinkClick r:id="rId2"/>
              </a:rPr>
              <a:t>Ashey.Hallihan@nbed.nb.ca</a:t>
            </a:r>
            <a:r>
              <a:rPr lang="en-US" b="1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pple Casual"/>
              </a:rPr>
              <a:t> </a:t>
            </a:r>
            <a:endParaRPr lang="en-US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  <a:p>
            <a:pPr algn="ctr">
              <a:buNone/>
            </a:pPr>
            <a:endParaRPr lang="en-US" b="1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87069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076B422037E429D922C5D3ECF30EE" ma:contentTypeVersion="9" ma:contentTypeDescription="Create a new document." ma:contentTypeScope="" ma:versionID="8c4e4d86243a673da6dfb87361bda686">
  <xsd:schema xmlns:xsd="http://www.w3.org/2001/XMLSchema" xmlns:xs="http://www.w3.org/2001/XMLSchema" xmlns:p="http://schemas.microsoft.com/office/2006/metadata/properties" xmlns:ns2="cb3aedbb-29cb-4c73-8dae-8a1f5c95c201" targetNamespace="http://schemas.microsoft.com/office/2006/metadata/properties" ma:root="true" ma:fieldsID="592b380c3909771df5c0487c719bf016" ns2:_="">
    <xsd:import namespace="cb3aedbb-29cb-4c73-8dae-8a1f5c95c2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aedbb-29cb-4c73-8dae-8a1f5c95c2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56280C-378E-46EE-AF2C-A767FCB35A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8D4006-1CC1-408D-A341-AB0E8A7AA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3aedbb-29cb-4c73-8dae-8a1f5c95c2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517DCB-1B06-4FAA-B334-AC04FC0AB81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169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Apple Casual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Hallihan, Ashley (ASD-N)</cp:lastModifiedBy>
  <cp:revision>96</cp:revision>
  <dcterms:created xsi:type="dcterms:W3CDTF">2019-03-13T10:26:39Z</dcterms:created>
  <dcterms:modified xsi:type="dcterms:W3CDTF">2020-04-20T12:51:40Z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0x010100CE2076B422037E429D922C5D3ECF30EE</vt:lpwstr>
  </property>
</Properties>
</file>