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Bodoni SvtyTwo ITC TT-Book"/>
          <a:ea typeface="Bodoni SvtyTwo ITC TT-Book"/>
          <a:cs typeface="Bodoni SvtyTwo ITC TT-Book"/>
        </a:font>
        <a:srgbClr val="41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D4DBE3"/>
          </a:solidFill>
        </a:fill>
      </a:tcStyle>
    </a:wholeTbl>
    <a:band2H>
      <a:tcTxStyle/>
      <a:tcStyle>
        <a:tcBdr/>
        <a:fill>
          <a:solidFill>
            <a:srgbClr val="EBEEF2"/>
          </a:solidFill>
        </a:fill>
      </a:tcStyle>
    </a:band2H>
    <a:firstCol>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1"/>
          </a:solidFill>
        </a:fill>
      </a:tcStyle>
    </a:firstCol>
    <a:la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381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1"/>
          </a:solidFill>
        </a:fill>
      </a:tcStyle>
    </a:lastRow>
    <a:fir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381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1"/>
          </a:solidFill>
        </a:fill>
      </a:tcStyle>
    </a:firstRow>
  </a:tblStyle>
  <a:tblStyle styleId="{C7B018BB-80A7-4F77-B60F-C8B233D01FF8}" styleName="">
    <a:tblBg/>
    <a:wholeTbl>
      <a:tcTxStyle b="off" i="off">
        <a:font>
          <a:latin typeface="Bodoni SvtyTwo ITC TT-Book"/>
          <a:ea typeface="Bodoni SvtyTwo ITC TT-Book"/>
          <a:cs typeface="Bodoni SvtyTwo ITC TT-Book"/>
        </a:font>
        <a:srgbClr val="41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DFE2D3"/>
          </a:solidFill>
        </a:fill>
      </a:tcStyle>
    </a:wholeTbl>
    <a:band2H>
      <a:tcTxStyle/>
      <a:tcStyle>
        <a:tcBdr/>
        <a:fill>
          <a:solidFill>
            <a:srgbClr val="F0F1EA"/>
          </a:solidFill>
        </a:fill>
      </a:tcStyle>
    </a:band2H>
    <a:firstCol>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3"/>
          </a:solidFill>
        </a:fill>
      </a:tcStyle>
    </a:firstCol>
    <a:la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381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3"/>
          </a:solidFill>
        </a:fill>
      </a:tcStyle>
    </a:lastRow>
    <a:fir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381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3"/>
          </a:solidFill>
        </a:fill>
      </a:tcStyle>
    </a:firstRow>
  </a:tblStyle>
  <a:tblStyle styleId="{EEE7283C-3CF3-47DC-8721-378D4A62B228}" styleName="">
    <a:tblBg/>
    <a:wholeTbl>
      <a:tcTxStyle b="off" i="off">
        <a:font>
          <a:latin typeface="Bodoni SvtyTwo ITC TT-Book"/>
          <a:ea typeface="Bodoni SvtyTwo ITC TT-Book"/>
          <a:cs typeface="Bodoni SvtyTwo ITC TT-Book"/>
        </a:font>
        <a:srgbClr val="41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DEDCE1"/>
          </a:solidFill>
        </a:fill>
      </a:tcStyle>
    </a:wholeTbl>
    <a:band2H>
      <a:tcTxStyle/>
      <a:tcStyle>
        <a:tcBdr/>
        <a:fill>
          <a:solidFill>
            <a:srgbClr val="EFEEF1"/>
          </a:solidFill>
        </a:fill>
      </a:tcStyle>
    </a:band2H>
    <a:firstCol>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6"/>
          </a:solidFill>
        </a:fill>
      </a:tcStyle>
    </a:firstCol>
    <a:la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381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6"/>
          </a:solidFill>
        </a:fill>
      </a:tcStyle>
    </a:lastRow>
    <a:fir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381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6"/>
          </a:solidFill>
        </a:fill>
      </a:tcStyle>
    </a:firstRow>
  </a:tblStyle>
  <a:tblStyle styleId="{CF821DB8-F4EB-4A41-A1BA-3FCAFE7338EE}" styleName="">
    <a:tblBg/>
    <a:wholeTbl>
      <a:tcTxStyle b="off" i="off">
        <a:font>
          <a:latin typeface="Bodoni SvtyTwo ITC TT-Book"/>
          <a:ea typeface="Bodoni SvtyTwo ITC TT-Book"/>
          <a:cs typeface="Bodoni SvtyTwo ITC TT-Book"/>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004141"/>
          </a:solidFill>
        </a:fill>
      </a:tcStyle>
    </a:band2H>
    <a:firstCol>
      <a:tcTxStyle b="on" i="off">
        <a:font>
          <a:latin typeface="Bodoni SvtyTwo ITC TT-Bold"/>
          <a:ea typeface="Bodoni SvtyTwo ITC TT-Bold"/>
          <a:cs typeface="Bodoni SvtyTwo ITC TT-Bold"/>
        </a:font>
        <a:srgbClr val="00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Bodoni SvtyTwo ITC TT-Bold"/>
          <a:ea typeface="Bodoni SvtyTwo ITC TT-Bold"/>
          <a:cs typeface="Bodoni SvtyTwo ITC TT-Bold"/>
        </a:font>
        <a:srgbClr val="414141"/>
      </a:tcTxStyle>
      <a:tcStyle>
        <a:tcBdr>
          <a:left>
            <a:ln w="12700" cap="flat">
              <a:noFill/>
              <a:miter lim="400000"/>
            </a:ln>
          </a:left>
          <a:right>
            <a:ln w="12700" cap="flat">
              <a:noFill/>
              <a:miter lim="400000"/>
            </a:ln>
          </a:right>
          <a:top>
            <a:ln w="50800" cap="flat">
              <a:solidFill>
                <a:srgbClr val="414141"/>
              </a:solidFill>
              <a:prstDash val="solid"/>
              <a:round/>
            </a:ln>
          </a:top>
          <a:bottom>
            <a:ln w="25400" cap="flat">
              <a:solidFill>
                <a:srgbClr val="414141"/>
              </a:solidFill>
              <a:prstDash val="solid"/>
              <a:round/>
            </a:ln>
          </a:bottom>
          <a:insideH>
            <a:ln w="12700" cap="flat">
              <a:noFill/>
              <a:miter lim="400000"/>
            </a:ln>
          </a:insideH>
          <a:insideV>
            <a:ln w="12700" cap="flat">
              <a:noFill/>
              <a:miter lim="400000"/>
            </a:ln>
          </a:insideV>
        </a:tcBdr>
        <a:fill>
          <a:solidFill>
            <a:srgbClr val="004141"/>
          </a:solidFill>
        </a:fill>
      </a:tcStyle>
    </a:lastRow>
    <a:firstRow>
      <a:tcTxStyle b="on" i="off">
        <a:font>
          <a:latin typeface="Bodoni SvtyTwo ITC TT-Bold"/>
          <a:ea typeface="Bodoni SvtyTwo ITC TT-Bold"/>
          <a:cs typeface="Bodoni SvtyTwo ITC TT-Bold"/>
        </a:font>
        <a:srgbClr val="004141"/>
      </a:tcTxStyle>
      <a:tcStyle>
        <a:tcBdr>
          <a:left>
            <a:ln w="12700" cap="flat">
              <a:noFill/>
              <a:miter lim="400000"/>
            </a:ln>
          </a:left>
          <a:right>
            <a:ln w="12700" cap="flat">
              <a:noFill/>
              <a:miter lim="400000"/>
            </a:ln>
          </a:right>
          <a:top>
            <a:ln w="25400" cap="flat">
              <a:solidFill>
                <a:srgbClr val="414141"/>
              </a:solidFill>
              <a:prstDash val="solid"/>
              <a:round/>
            </a:ln>
          </a:top>
          <a:bottom>
            <a:ln w="25400" cap="flat">
              <a:solidFill>
                <a:srgbClr val="41414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Bodoni SvtyTwo ITC TT-Book"/>
          <a:ea typeface="Bodoni SvtyTwo ITC TT-Book"/>
          <a:cs typeface="Bodoni SvtyTwo ITC TT-Book"/>
        </a:font>
        <a:srgbClr val="41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CDCDCD"/>
          </a:solidFill>
        </a:fill>
      </a:tcStyle>
    </a:wholeTbl>
    <a:band2H>
      <a:tcTxStyle/>
      <a:tcStyle>
        <a:tcBdr/>
        <a:fill>
          <a:solidFill>
            <a:srgbClr val="E8E8E8"/>
          </a:solidFill>
        </a:fill>
      </a:tcStyle>
    </a:band2H>
    <a:firstCol>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414141"/>
          </a:solidFill>
        </a:fill>
      </a:tcStyle>
    </a:firstCol>
    <a:la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381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414141"/>
          </a:solidFill>
        </a:fill>
      </a:tcStyle>
    </a:lastRow>
    <a:firstRow>
      <a:tcTxStyle b="on" i="off">
        <a:font>
          <a:latin typeface="Bodoni SvtyTwo ITC TT-Bold"/>
          <a:ea typeface="Bodoni SvtyTwo ITC TT-Bold"/>
          <a:cs typeface="Bodoni SvtyTwo ITC TT-Bold"/>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381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414141"/>
          </a:solidFill>
        </a:fill>
      </a:tcStyle>
    </a:firstRow>
  </a:tblStyle>
  <a:tblStyle styleId="{2708684C-4D16-4618-839F-0558EEFCDFE6}" styleName="">
    <a:tblBg/>
    <a:wholeTbl>
      <a:tcTxStyle b="off" i="off">
        <a:font>
          <a:latin typeface="Bodoni SvtyTwo ITC TT-Book"/>
          <a:ea typeface="Bodoni SvtyTwo ITC TT-Book"/>
          <a:cs typeface="Bodoni SvtyTwo ITC TT-Book"/>
        </a:font>
        <a:srgbClr val="414141"/>
      </a:tcTxStyle>
      <a:tcStyle>
        <a:tcBdr>
          <a:left>
            <a:ln w="12700" cap="flat">
              <a:solidFill>
                <a:srgbClr val="414141"/>
              </a:solidFill>
              <a:prstDash val="solid"/>
              <a:round/>
            </a:ln>
          </a:left>
          <a:right>
            <a:ln w="12700" cap="flat">
              <a:solidFill>
                <a:srgbClr val="414141"/>
              </a:solidFill>
              <a:prstDash val="solid"/>
              <a:round/>
            </a:ln>
          </a:right>
          <a:top>
            <a:ln w="12700" cap="flat">
              <a:solidFill>
                <a:srgbClr val="414141"/>
              </a:solidFill>
              <a:prstDash val="solid"/>
              <a:round/>
            </a:ln>
          </a:top>
          <a:bottom>
            <a:ln w="12700" cap="flat">
              <a:solidFill>
                <a:srgbClr val="414141"/>
              </a:solidFill>
              <a:prstDash val="solid"/>
              <a:round/>
            </a:ln>
          </a:bottom>
          <a:insideH>
            <a:ln w="12700" cap="flat">
              <a:solidFill>
                <a:srgbClr val="414141"/>
              </a:solidFill>
              <a:prstDash val="solid"/>
              <a:round/>
            </a:ln>
          </a:insideH>
          <a:insideV>
            <a:ln w="12700" cap="flat">
              <a:solidFill>
                <a:srgbClr val="414141"/>
              </a:solidFill>
              <a:prstDash val="solid"/>
              <a:round/>
            </a:ln>
          </a:insideV>
        </a:tcBdr>
        <a:fill>
          <a:solidFill>
            <a:srgbClr val="414141">
              <a:alpha val="20000"/>
            </a:srgbClr>
          </a:solidFill>
        </a:fill>
      </a:tcStyle>
    </a:wholeTbl>
    <a:band2H>
      <a:tcTxStyle/>
      <a:tcStyle>
        <a:tcBdr/>
        <a:fill>
          <a:solidFill>
            <a:srgbClr val="FFFFFF"/>
          </a:solidFill>
        </a:fill>
      </a:tcStyle>
    </a:band2H>
    <a:firstCol>
      <a:tcTxStyle b="on" i="off">
        <a:font>
          <a:latin typeface="Bodoni SvtyTwo ITC TT-Bold"/>
          <a:ea typeface="Bodoni SvtyTwo ITC TT-Bold"/>
          <a:cs typeface="Bodoni SvtyTwo ITC TT-Bold"/>
        </a:font>
        <a:srgbClr val="414141"/>
      </a:tcTxStyle>
      <a:tcStyle>
        <a:tcBdr>
          <a:left>
            <a:ln w="12700" cap="flat">
              <a:solidFill>
                <a:srgbClr val="414141"/>
              </a:solidFill>
              <a:prstDash val="solid"/>
              <a:round/>
            </a:ln>
          </a:left>
          <a:right>
            <a:ln w="12700" cap="flat">
              <a:solidFill>
                <a:srgbClr val="414141"/>
              </a:solidFill>
              <a:prstDash val="solid"/>
              <a:round/>
            </a:ln>
          </a:right>
          <a:top>
            <a:ln w="12700" cap="flat">
              <a:solidFill>
                <a:srgbClr val="414141"/>
              </a:solidFill>
              <a:prstDash val="solid"/>
              <a:round/>
            </a:ln>
          </a:top>
          <a:bottom>
            <a:ln w="12700" cap="flat">
              <a:solidFill>
                <a:srgbClr val="414141"/>
              </a:solidFill>
              <a:prstDash val="solid"/>
              <a:round/>
            </a:ln>
          </a:bottom>
          <a:insideH>
            <a:ln w="12700" cap="flat">
              <a:solidFill>
                <a:srgbClr val="414141"/>
              </a:solidFill>
              <a:prstDash val="solid"/>
              <a:round/>
            </a:ln>
          </a:insideH>
          <a:insideV>
            <a:ln w="12700" cap="flat">
              <a:solidFill>
                <a:srgbClr val="414141"/>
              </a:solidFill>
              <a:prstDash val="solid"/>
              <a:round/>
            </a:ln>
          </a:insideV>
        </a:tcBdr>
        <a:fill>
          <a:solidFill>
            <a:srgbClr val="414141">
              <a:alpha val="20000"/>
            </a:srgbClr>
          </a:solidFill>
        </a:fill>
      </a:tcStyle>
    </a:firstCol>
    <a:lastRow>
      <a:tcTxStyle b="on" i="off">
        <a:font>
          <a:latin typeface="Bodoni SvtyTwo ITC TT-Bold"/>
          <a:ea typeface="Bodoni SvtyTwo ITC TT-Bold"/>
          <a:cs typeface="Bodoni SvtyTwo ITC TT-Bold"/>
        </a:font>
        <a:srgbClr val="414141"/>
      </a:tcTxStyle>
      <a:tcStyle>
        <a:tcBdr>
          <a:left>
            <a:ln w="12700" cap="flat">
              <a:solidFill>
                <a:srgbClr val="414141"/>
              </a:solidFill>
              <a:prstDash val="solid"/>
              <a:round/>
            </a:ln>
          </a:left>
          <a:right>
            <a:ln w="12700" cap="flat">
              <a:solidFill>
                <a:srgbClr val="414141"/>
              </a:solidFill>
              <a:prstDash val="solid"/>
              <a:round/>
            </a:ln>
          </a:right>
          <a:top>
            <a:ln w="50800" cap="flat">
              <a:solidFill>
                <a:srgbClr val="414141"/>
              </a:solidFill>
              <a:prstDash val="solid"/>
              <a:round/>
            </a:ln>
          </a:top>
          <a:bottom>
            <a:ln w="12700" cap="flat">
              <a:solidFill>
                <a:srgbClr val="414141"/>
              </a:solidFill>
              <a:prstDash val="solid"/>
              <a:round/>
            </a:ln>
          </a:bottom>
          <a:insideH>
            <a:ln w="12700" cap="flat">
              <a:solidFill>
                <a:srgbClr val="414141"/>
              </a:solidFill>
              <a:prstDash val="solid"/>
              <a:round/>
            </a:ln>
          </a:insideH>
          <a:insideV>
            <a:ln w="12700" cap="flat">
              <a:solidFill>
                <a:srgbClr val="414141"/>
              </a:solidFill>
              <a:prstDash val="solid"/>
              <a:round/>
            </a:ln>
          </a:insideV>
        </a:tcBdr>
        <a:fill>
          <a:noFill/>
        </a:fill>
      </a:tcStyle>
    </a:lastRow>
    <a:firstRow>
      <a:tcTxStyle b="on" i="off">
        <a:font>
          <a:latin typeface="Bodoni SvtyTwo ITC TT-Bold"/>
          <a:ea typeface="Bodoni SvtyTwo ITC TT-Bold"/>
          <a:cs typeface="Bodoni SvtyTwo ITC TT-Bold"/>
        </a:font>
        <a:srgbClr val="414141"/>
      </a:tcTxStyle>
      <a:tcStyle>
        <a:tcBdr>
          <a:left>
            <a:ln w="12700" cap="flat">
              <a:solidFill>
                <a:srgbClr val="414141"/>
              </a:solidFill>
              <a:prstDash val="solid"/>
              <a:round/>
            </a:ln>
          </a:left>
          <a:right>
            <a:ln w="12700" cap="flat">
              <a:solidFill>
                <a:srgbClr val="414141"/>
              </a:solidFill>
              <a:prstDash val="solid"/>
              <a:round/>
            </a:ln>
          </a:right>
          <a:top>
            <a:ln w="12700" cap="flat">
              <a:solidFill>
                <a:srgbClr val="414141"/>
              </a:solidFill>
              <a:prstDash val="solid"/>
              <a:round/>
            </a:ln>
          </a:top>
          <a:bottom>
            <a:ln w="25400" cap="flat">
              <a:solidFill>
                <a:srgbClr val="414141"/>
              </a:solidFill>
              <a:prstDash val="solid"/>
              <a:round/>
            </a:ln>
          </a:bottom>
          <a:insideH>
            <a:ln w="12700" cap="flat">
              <a:solidFill>
                <a:srgbClr val="414141"/>
              </a:solidFill>
              <a:prstDash val="solid"/>
              <a:round/>
            </a:ln>
          </a:insideH>
          <a:insideV>
            <a:ln w="12700" cap="flat">
              <a:solidFill>
                <a:srgbClr val="41414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13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3" name="Line"/>
          <p:cNvSpPr/>
          <p:nvPr/>
        </p:nvSpPr>
        <p:spPr>
          <a:xfrm>
            <a:off x="508000" y="6591300"/>
            <a:ext cx="11999454" cy="0"/>
          </a:xfrm>
          <a:prstGeom prst="line">
            <a:avLst/>
          </a:prstGeom>
          <a:ln w="12700">
            <a:solidFill>
              <a:srgbClr val="444444">
                <a:alpha val="30000"/>
              </a:srgbClr>
            </a:solidFill>
            <a:miter lim="400000"/>
          </a:ln>
        </p:spPr>
        <p:txBody>
          <a:bodyPr lIns="45718" tIns="45718" rIns="45718" bIns="45718"/>
          <a:lstStyle/>
          <a:p>
            <a:endParaRPr/>
          </a:p>
        </p:txBody>
      </p:sp>
      <p:sp>
        <p:nvSpPr>
          <p:cNvPr id="14" name="Line"/>
          <p:cNvSpPr/>
          <p:nvPr/>
        </p:nvSpPr>
        <p:spPr>
          <a:xfrm>
            <a:off x="507999" y="4089400"/>
            <a:ext cx="12000020" cy="0"/>
          </a:xfrm>
          <a:prstGeom prst="line">
            <a:avLst/>
          </a:prstGeom>
          <a:ln w="12700">
            <a:solidFill>
              <a:srgbClr val="444444">
                <a:alpha val="30000"/>
              </a:srgbClr>
            </a:solidFill>
            <a:miter lim="400000"/>
          </a:ln>
        </p:spPr>
        <p:txBody>
          <a:bodyPr lIns="45718" tIns="45718" rIns="45718" bIns="45718"/>
          <a:lstStyle/>
          <a:p>
            <a:endParaRPr/>
          </a:p>
        </p:txBody>
      </p:sp>
      <p:sp>
        <p:nvSpPr>
          <p:cNvPr id="15" name="Line"/>
          <p:cNvSpPr/>
          <p:nvPr/>
        </p:nvSpPr>
        <p:spPr>
          <a:xfrm flipV="1">
            <a:off x="7994301" y="4526255"/>
            <a:ext cx="2" cy="1642760"/>
          </a:xfrm>
          <a:prstGeom prst="line">
            <a:avLst/>
          </a:prstGeom>
          <a:ln w="12700">
            <a:solidFill>
              <a:srgbClr val="444444">
                <a:alpha val="30000"/>
              </a:srgbClr>
            </a:solidFill>
            <a:miter lim="400000"/>
          </a:ln>
        </p:spPr>
        <p:txBody>
          <a:bodyPr lIns="45718" tIns="45718" rIns="45718" bIns="45718"/>
          <a:lstStyle/>
          <a:p>
            <a:endParaRPr/>
          </a:p>
        </p:txBody>
      </p:sp>
      <p:sp>
        <p:nvSpPr>
          <p:cNvPr id="16" name="Body Level One…"/>
          <p:cNvSpPr txBox="1">
            <a:spLocks noGrp="1"/>
          </p:cNvSpPr>
          <p:nvPr>
            <p:ph type="body" sz="quarter" idx="1"/>
          </p:nvPr>
        </p:nvSpPr>
        <p:spPr>
          <a:xfrm>
            <a:off x="508000" y="3505200"/>
            <a:ext cx="7200900" cy="508000"/>
          </a:xfrm>
          <a:prstGeom prst="rect">
            <a:avLst/>
          </a:prstGeom>
        </p:spPr>
        <p:txBody>
          <a:bodyPr/>
          <a:lstStyle>
            <a:lvl1pPr marL="0" indent="0">
              <a:lnSpc>
                <a:spcPct val="110000"/>
              </a:lnSpc>
              <a:spcBef>
                <a:spcPts val="0"/>
              </a:spcBef>
              <a:buClrTx/>
              <a:buSzTx/>
              <a:buFontTx/>
              <a:buNone/>
              <a:defRPr sz="2400" i="1"/>
            </a:lvl1pPr>
            <a:lvl2pPr marL="783166" indent="-313266">
              <a:lnSpc>
                <a:spcPct val="110000"/>
              </a:lnSpc>
              <a:spcBef>
                <a:spcPts val="0"/>
              </a:spcBef>
              <a:buClrTx/>
              <a:buFontTx/>
              <a:defRPr sz="2400" i="1"/>
            </a:lvl2pPr>
            <a:lvl3pPr marL="1253066" indent="-313266">
              <a:lnSpc>
                <a:spcPct val="110000"/>
              </a:lnSpc>
              <a:spcBef>
                <a:spcPts val="0"/>
              </a:spcBef>
              <a:buClrTx/>
              <a:buFontTx/>
              <a:defRPr sz="2400" i="1"/>
            </a:lvl3pPr>
            <a:lvl4pPr marL="1722966" indent="-313266">
              <a:lnSpc>
                <a:spcPct val="110000"/>
              </a:lnSpc>
              <a:spcBef>
                <a:spcPts val="0"/>
              </a:spcBef>
              <a:buClrTx/>
              <a:buFontTx/>
              <a:defRPr sz="2400" i="1"/>
            </a:lvl4pPr>
            <a:lvl5pPr marL="2192866" indent="-313266">
              <a:lnSpc>
                <a:spcPct val="110000"/>
              </a:lnSpc>
              <a:spcBef>
                <a:spcPts val="0"/>
              </a:spcBef>
              <a:buClrTx/>
              <a:buFontTx/>
              <a:defRPr sz="2400" i="1"/>
            </a:lvl5pPr>
          </a:lstStyle>
          <a:p>
            <a:r>
              <a:t>Body Level One</a:t>
            </a:r>
          </a:p>
          <a:p>
            <a:pPr lvl="1"/>
            <a:r>
              <a:t>Body Level Two</a:t>
            </a:r>
          </a:p>
          <a:p>
            <a:pPr lvl="2"/>
            <a:r>
              <a:t>Body Level Three</a:t>
            </a:r>
          </a:p>
          <a:p>
            <a:pPr lvl="3"/>
            <a:r>
              <a:t>Body Level Four</a:t>
            </a:r>
          </a:p>
          <a:p>
            <a:pPr lvl="4"/>
            <a:r>
              <a:t>Body Level Five</a:t>
            </a:r>
          </a:p>
        </p:txBody>
      </p:sp>
      <p:sp>
        <p:nvSpPr>
          <p:cNvPr id="17" name="Title Text"/>
          <p:cNvSpPr txBox="1">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Body Level One…"/>
          <p:cNvSpPr txBox="1">
            <a:spLocks noGrp="1"/>
          </p:cNvSpPr>
          <p:nvPr>
            <p:ph type="body" sz="quarter" idx="13"/>
          </p:nvPr>
        </p:nvSpPr>
        <p:spPr>
          <a:xfrm>
            <a:off x="8280400" y="4140200"/>
            <a:ext cx="4241800" cy="2413000"/>
          </a:xfrm>
          <a:prstGeom prst="rect">
            <a:avLst/>
          </a:prstGeom>
        </p:spPr>
        <p:txBody>
          <a:bodyPr/>
          <a:lstStyle/>
          <a:p>
            <a:pPr marL="0" indent="0">
              <a:spcBef>
                <a:spcPts val="0"/>
              </a:spcBef>
              <a:buClrTx/>
              <a:buSzTx/>
              <a:buFontTx/>
              <a:buNone/>
              <a:defRPr sz="2400"/>
            </a:pPr>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Body Level One…"/>
          <p:cNvSpPr txBox="1">
            <a:spLocks noGrp="1"/>
          </p:cNvSpPr>
          <p:nvPr>
            <p:ph type="body" sz="quarter" idx="1"/>
          </p:nvPr>
        </p:nvSpPr>
        <p:spPr>
          <a:xfrm>
            <a:off x="533400" y="5969000"/>
            <a:ext cx="11938000" cy="609600"/>
          </a:xfrm>
          <a:prstGeom prst="rect">
            <a:avLst/>
          </a:prstGeom>
        </p:spPr>
        <p:txBody>
          <a:bodyPr anchor="t"/>
          <a:lstStyle>
            <a:lvl1pPr marL="0" indent="0" algn="ctr">
              <a:spcBef>
                <a:spcPts val="1200"/>
              </a:spcBef>
              <a:buClrTx/>
              <a:buSzTx/>
              <a:buFontTx/>
              <a:buNone/>
              <a:defRPr sz="3000" i="1"/>
            </a:lvl1pPr>
            <a:lvl2pPr marL="861483" indent="-391583" algn="ctr">
              <a:spcBef>
                <a:spcPts val="1200"/>
              </a:spcBef>
              <a:buClrTx/>
              <a:buFontTx/>
              <a:defRPr sz="3000" i="1"/>
            </a:lvl2pPr>
            <a:lvl3pPr marL="1331383" indent="-391583" algn="ctr">
              <a:spcBef>
                <a:spcPts val="1200"/>
              </a:spcBef>
              <a:buClrTx/>
              <a:buFontTx/>
              <a:defRPr sz="3000" i="1"/>
            </a:lvl3pPr>
            <a:lvl4pPr marL="1801283" indent="-391583" algn="ctr">
              <a:spcBef>
                <a:spcPts val="1200"/>
              </a:spcBef>
              <a:buClrTx/>
              <a:buFontTx/>
              <a:defRPr sz="3000" i="1"/>
            </a:lvl4pPr>
            <a:lvl5pPr marL="2271183" indent="-391583" algn="ctr">
              <a:spcBef>
                <a:spcPts val="1200"/>
              </a:spcBef>
              <a:buClrTx/>
              <a:buFontTx/>
              <a:defRPr sz="3000" i="1"/>
            </a:lvl5pPr>
          </a:lstStyle>
          <a:p>
            <a:r>
              <a:t>Body Level One</a:t>
            </a:r>
          </a:p>
          <a:p>
            <a:pPr lvl="1"/>
            <a:r>
              <a:t>Body Level Two</a:t>
            </a:r>
          </a:p>
          <a:p>
            <a:pPr lvl="2"/>
            <a:r>
              <a:t>Body Level Three</a:t>
            </a:r>
          </a:p>
          <a:p>
            <a:pPr lvl="3"/>
            <a:r>
              <a:t>Body Level Four</a:t>
            </a:r>
          </a:p>
          <a:p>
            <a:pPr lvl="4"/>
            <a:r>
              <a:t>Body Level Five</a:t>
            </a:r>
          </a:p>
        </p:txBody>
      </p:sp>
      <p:sp>
        <p:nvSpPr>
          <p:cNvPr id="108" name="“Type a quote here.”"/>
          <p:cNvSpPr txBox="1">
            <a:spLocks noGrp="1"/>
          </p:cNvSpPr>
          <p:nvPr>
            <p:ph type="body" sz="quarter" idx="13"/>
          </p:nvPr>
        </p:nvSpPr>
        <p:spPr>
          <a:xfrm>
            <a:off x="1270000" y="4254500"/>
            <a:ext cx="10464800" cy="711200"/>
          </a:xfrm>
          <a:prstGeom prst="rect">
            <a:avLst/>
          </a:prstGeom>
        </p:spPr>
        <p:txBody>
          <a:bodyPr/>
          <a:lstStyle/>
          <a:p>
            <a:pPr marL="0" indent="0" algn="ctr">
              <a:spcBef>
                <a:spcPts val="0"/>
              </a:spcBef>
              <a:buClrTx/>
              <a:buSzTx/>
              <a:buFontTx/>
              <a:buNone/>
            </a:pPr>
            <a:endParaRP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Line"/>
          <p:cNvSpPr/>
          <p:nvPr/>
        </p:nvSpPr>
        <p:spPr>
          <a:xfrm flipV="1">
            <a:off x="7994301" y="7053554"/>
            <a:ext cx="2" cy="1642760"/>
          </a:xfrm>
          <a:prstGeom prst="line">
            <a:avLst/>
          </a:prstGeom>
          <a:ln w="12700">
            <a:solidFill>
              <a:srgbClr val="444444">
                <a:alpha val="30000"/>
              </a:srgbClr>
            </a:solidFill>
            <a:miter lim="400000"/>
          </a:ln>
        </p:spPr>
        <p:txBody>
          <a:bodyPr lIns="45718" tIns="45718" rIns="45718" bIns="45718"/>
          <a:lstStyle/>
          <a:p>
            <a:endParaRPr/>
          </a:p>
        </p:txBody>
      </p:sp>
      <p:sp>
        <p:nvSpPr>
          <p:cNvPr id="27" name="Line"/>
          <p:cNvSpPr/>
          <p:nvPr/>
        </p:nvSpPr>
        <p:spPr>
          <a:xfrm>
            <a:off x="508000" y="9131300"/>
            <a:ext cx="11999454" cy="0"/>
          </a:xfrm>
          <a:prstGeom prst="line">
            <a:avLst/>
          </a:prstGeom>
          <a:ln w="12700">
            <a:solidFill>
              <a:srgbClr val="444444">
                <a:alpha val="30000"/>
              </a:srgbClr>
            </a:solidFill>
            <a:miter lim="400000"/>
          </a:ln>
        </p:spPr>
        <p:txBody>
          <a:bodyPr lIns="45718" tIns="45718" rIns="45718" bIns="45718"/>
          <a:lstStyle/>
          <a:p>
            <a:endParaRPr/>
          </a:p>
        </p:txBody>
      </p:sp>
      <p:sp>
        <p:nvSpPr>
          <p:cNvPr id="28" name="Line"/>
          <p:cNvSpPr/>
          <p:nvPr/>
        </p:nvSpPr>
        <p:spPr>
          <a:xfrm>
            <a:off x="507999" y="6629400"/>
            <a:ext cx="12000020" cy="0"/>
          </a:xfrm>
          <a:prstGeom prst="line">
            <a:avLst/>
          </a:prstGeom>
          <a:ln w="12700">
            <a:solidFill>
              <a:srgbClr val="444444">
                <a:alpha val="30000"/>
              </a:srgbClr>
            </a:solidFill>
            <a:miter lim="400000"/>
          </a:ln>
        </p:spPr>
        <p:txBody>
          <a:bodyPr lIns="45718" tIns="45718" rIns="45718" bIns="45718"/>
          <a:lstStyle/>
          <a:p>
            <a:endParaRPr/>
          </a:p>
        </p:txBody>
      </p:sp>
      <p:sp>
        <p:nvSpPr>
          <p:cNvPr id="29" name="Line"/>
          <p:cNvSpPr/>
          <p:nvPr/>
        </p:nvSpPr>
        <p:spPr>
          <a:xfrm flipV="1">
            <a:off x="7994301" y="7053554"/>
            <a:ext cx="2" cy="1642760"/>
          </a:xfrm>
          <a:prstGeom prst="line">
            <a:avLst/>
          </a:prstGeom>
          <a:ln w="12700">
            <a:solidFill>
              <a:srgbClr val="444444">
                <a:alpha val="30000"/>
              </a:srgbClr>
            </a:solidFill>
            <a:miter lim="400000"/>
          </a:ln>
        </p:spPr>
        <p:txBody>
          <a:bodyPr lIns="45718" tIns="45718" rIns="45718" bIns="45718"/>
          <a:lstStyle/>
          <a:p>
            <a:endParaRPr/>
          </a:p>
        </p:txBody>
      </p:sp>
      <p:sp>
        <p:nvSpPr>
          <p:cNvPr id="30" name="Body Level One…"/>
          <p:cNvSpPr txBox="1">
            <a:spLocks noGrp="1"/>
          </p:cNvSpPr>
          <p:nvPr>
            <p:ph type="body" sz="quarter" idx="1"/>
          </p:nvPr>
        </p:nvSpPr>
        <p:spPr>
          <a:xfrm>
            <a:off x="508000" y="6096000"/>
            <a:ext cx="7200900" cy="508000"/>
          </a:xfrm>
          <a:prstGeom prst="rect">
            <a:avLst/>
          </a:prstGeom>
        </p:spPr>
        <p:txBody>
          <a:bodyPr/>
          <a:lstStyle>
            <a:lvl1pPr marL="0" indent="0">
              <a:lnSpc>
                <a:spcPct val="110000"/>
              </a:lnSpc>
              <a:spcBef>
                <a:spcPts val="0"/>
              </a:spcBef>
              <a:buClrTx/>
              <a:buSzTx/>
              <a:buFontTx/>
              <a:buNone/>
              <a:defRPr sz="2400" i="1"/>
            </a:lvl1pPr>
            <a:lvl2pPr marL="783166" indent="-313266">
              <a:lnSpc>
                <a:spcPct val="110000"/>
              </a:lnSpc>
              <a:spcBef>
                <a:spcPts val="0"/>
              </a:spcBef>
              <a:buClrTx/>
              <a:buFontTx/>
              <a:defRPr sz="2400" i="1"/>
            </a:lvl2pPr>
            <a:lvl3pPr marL="1253066" indent="-313266">
              <a:lnSpc>
                <a:spcPct val="110000"/>
              </a:lnSpc>
              <a:spcBef>
                <a:spcPts val="0"/>
              </a:spcBef>
              <a:buClrTx/>
              <a:buFontTx/>
              <a:defRPr sz="2400" i="1"/>
            </a:lvl3pPr>
            <a:lvl4pPr marL="1722966" indent="-313266">
              <a:lnSpc>
                <a:spcPct val="110000"/>
              </a:lnSpc>
              <a:spcBef>
                <a:spcPts val="0"/>
              </a:spcBef>
              <a:buClrTx/>
              <a:buFontTx/>
              <a:defRPr sz="2400" i="1"/>
            </a:lvl4pPr>
            <a:lvl5pPr marL="2192866" indent="-313266">
              <a:lnSpc>
                <a:spcPct val="110000"/>
              </a:lnSpc>
              <a:spcBef>
                <a:spcPts val="0"/>
              </a:spcBef>
              <a:buClrTx/>
              <a:buFontTx/>
              <a:defRPr sz="2400" i="1"/>
            </a:lvl5pPr>
          </a:lstStyle>
          <a:p>
            <a:r>
              <a:t>Body Level One</a:t>
            </a:r>
          </a:p>
          <a:p>
            <a:pPr lvl="1"/>
            <a:r>
              <a:t>Body Level Two</a:t>
            </a:r>
          </a:p>
          <a:p>
            <a:pPr lvl="2"/>
            <a:r>
              <a:t>Body Level Three</a:t>
            </a:r>
          </a:p>
          <a:p>
            <a:pPr lvl="3"/>
            <a:r>
              <a:t>Body Level Four</a:t>
            </a:r>
          </a:p>
          <a:p>
            <a:pPr lvl="4"/>
            <a:r>
              <a:t>Body Level Five</a:t>
            </a:r>
          </a:p>
        </p:txBody>
      </p:sp>
      <p:sp>
        <p:nvSpPr>
          <p:cNvPr id="31" name="Image"/>
          <p:cNvSpPr>
            <a:spLocks noGrp="1"/>
          </p:cNvSpPr>
          <p:nvPr>
            <p:ph type="pic" idx="13"/>
          </p:nvPr>
        </p:nvSpPr>
        <p:spPr>
          <a:xfrm>
            <a:off x="596900" y="633460"/>
            <a:ext cx="11811000" cy="5207003"/>
          </a:xfrm>
          <a:prstGeom prst="rect">
            <a:avLst/>
          </a:prstGeom>
        </p:spPr>
        <p:txBody>
          <a:bodyPr lIns="91439" tIns="45719" rIns="91439" bIns="45719" anchor="t">
            <a:noAutofit/>
          </a:bodyPr>
          <a:lstStyle/>
          <a:p>
            <a:endParaRPr/>
          </a:p>
        </p:txBody>
      </p:sp>
      <p:sp>
        <p:nvSpPr>
          <p:cNvPr id="32" name="Title Text"/>
          <p:cNvSpPr txBox="1">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Body Level One…"/>
          <p:cNvSpPr txBox="1">
            <a:spLocks noGrp="1"/>
          </p:cNvSpPr>
          <p:nvPr>
            <p:ph type="body" sz="quarter" idx="14"/>
          </p:nvPr>
        </p:nvSpPr>
        <p:spPr>
          <a:xfrm>
            <a:off x="8280400" y="6680200"/>
            <a:ext cx="4241800" cy="2413000"/>
          </a:xfrm>
          <a:prstGeom prst="rect">
            <a:avLst/>
          </a:prstGeom>
        </p:spPr>
        <p:txBody>
          <a:bodyPr/>
          <a:lstStyle/>
          <a:p>
            <a:pPr marL="0" indent="0">
              <a:spcBef>
                <a:spcPts val="0"/>
              </a:spcBef>
              <a:buClrTx/>
              <a:buSzTx/>
              <a:buFontTx/>
              <a:buNone/>
              <a:defRPr sz="2400"/>
            </a:pPr>
            <a:endParaRP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Title Text"/>
          <p:cNvSpPr txBox="1">
            <a:spLocks noGrp="1"/>
          </p:cNvSpPr>
          <p:nvPr>
            <p:ph type="title"/>
          </p:nvPr>
        </p:nvSpPr>
        <p:spPr>
          <a:xfrm>
            <a:off x="508000" y="3670300"/>
            <a:ext cx="11988800" cy="2413000"/>
          </a:xfrm>
          <a:prstGeom prst="rect">
            <a:avLst/>
          </a:prstGeom>
        </p:spPr>
        <p:txBody>
          <a:bodyPr/>
          <a:lstStyle/>
          <a:p>
            <a:r>
              <a:t>Title Text</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Line"/>
          <p:cNvSpPr/>
          <p:nvPr/>
        </p:nvSpPr>
        <p:spPr>
          <a:xfrm>
            <a:off x="507999" y="4876800"/>
            <a:ext cx="5676376" cy="0"/>
          </a:xfrm>
          <a:prstGeom prst="line">
            <a:avLst/>
          </a:prstGeom>
          <a:ln w="12700">
            <a:solidFill>
              <a:srgbClr val="444444">
                <a:alpha val="30000"/>
              </a:srgbClr>
            </a:solidFill>
            <a:miter lim="400000"/>
          </a:ln>
        </p:spPr>
        <p:txBody>
          <a:bodyPr lIns="45718" tIns="45718" rIns="45718" bIns="45718"/>
          <a:lstStyle/>
          <a:p>
            <a:endParaRPr/>
          </a:p>
        </p:txBody>
      </p:sp>
      <p:sp>
        <p:nvSpPr>
          <p:cNvPr id="50" name="Line"/>
          <p:cNvSpPr/>
          <p:nvPr/>
        </p:nvSpPr>
        <p:spPr>
          <a:xfrm>
            <a:off x="508000" y="2768600"/>
            <a:ext cx="5676317" cy="0"/>
          </a:xfrm>
          <a:prstGeom prst="line">
            <a:avLst/>
          </a:prstGeom>
          <a:ln w="12700">
            <a:solidFill>
              <a:srgbClr val="444444">
                <a:alpha val="30000"/>
              </a:srgbClr>
            </a:solidFill>
            <a:miter lim="400000"/>
          </a:ln>
        </p:spPr>
        <p:txBody>
          <a:bodyPr lIns="45718" tIns="45718" rIns="45718" bIns="45718"/>
          <a:lstStyle/>
          <a:p>
            <a:endParaRPr/>
          </a:p>
        </p:txBody>
      </p:sp>
      <p:sp>
        <p:nvSpPr>
          <p:cNvPr id="51" name="Body Level One…"/>
          <p:cNvSpPr txBox="1">
            <a:spLocks noGrp="1"/>
          </p:cNvSpPr>
          <p:nvPr>
            <p:ph type="body" sz="quarter" idx="1"/>
          </p:nvPr>
        </p:nvSpPr>
        <p:spPr>
          <a:xfrm>
            <a:off x="508000" y="2171700"/>
            <a:ext cx="5676900" cy="508000"/>
          </a:xfrm>
          <a:prstGeom prst="rect">
            <a:avLst/>
          </a:prstGeom>
        </p:spPr>
        <p:txBody>
          <a:bodyPr anchor="b"/>
          <a:lstStyle>
            <a:lvl1pPr marL="0" indent="0">
              <a:lnSpc>
                <a:spcPct val="110000"/>
              </a:lnSpc>
              <a:spcBef>
                <a:spcPts val="0"/>
              </a:spcBef>
              <a:buClrTx/>
              <a:buSzTx/>
              <a:buFontTx/>
              <a:buNone/>
              <a:defRPr sz="2400" i="1"/>
            </a:lvl1pPr>
            <a:lvl2pPr marL="783166" indent="-313266">
              <a:lnSpc>
                <a:spcPct val="110000"/>
              </a:lnSpc>
              <a:spcBef>
                <a:spcPts val="0"/>
              </a:spcBef>
              <a:buClrTx/>
              <a:buFontTx/>
              <a:defRPr sz="2400" i="1"/>
            </a:lvl2pPr>
            <a:lvl3pPr marL="1253066" indent="-313266">
              <a:lnSpc>
                <a:spcPct val="110000"/>
              </a:lnSpc>
              <a:spcBef>
                <a:spcPts val="0"/>
              </a:spcBef>
              <a:buClrTx/>
              <a:buFontTx/>
              <a:defRPr sz="2400" i="1"/>
            </a:lvl3pPr>
            <a:lvl4pPr marL="1722966" indent="-313266">
              <a:lnSpc>
                <a:spcPct val="110000"/>
              </a:lnSpc>
              <a:spcBef>
                <a:spcPts val="0"/>
              </a:spcBef>
              <a:buClrTx/>
              <a:buFontTx/>
              <a:defRPr sz="2400" i="1"/>
            </a:lvl4pPr>
            <a:lvl5pPr marL="2192866" indent="-313266">
              <a:lnSpc>
                <a:spcPct val="110000"/>
              </a:lnSpc>
              <a:spcBef>
                <a:spcPts val="0"/>
              </a:spcBef>
              <a:buClrTx/>
              <a:buFontTx/>
              <a:defRPr sz="2400" i="1"/>
            </a:lvl5pPr>
          </a:lstStyle>
          <a:p>
            <a:r>
              <a:t>Body Level One</a:t>
            </a:r>
          </a:p>
          <a:p>
            <a:pPr lvl="1"/>
            <a:r>
              <a:t>Body Level Two</a:t>
            </a:r>
          </a:p>
          <a:p>
            <a:pPr lvl="2"/>
            <a:r>
              <a:t>Body Level Three</a:t>
            </a:r>
          </a:p>
          <a:p>
            <a:pPr lvl="3"/>
            <a:r>
              <a:t>Body Level Four</a:t>
            </a:r>
          </a:p>
          <a:p>
            <a:pPr lvl="4"/>
            <a:r>
              <a:t>Body Level Five</a:t>
            </a:r>
          </a:p>
        </p:txBody>
      </p:sp>
      <p:sp>
        <p:nvSpPr>
          <p:cNvPr id="52" name="Image"/>
          <p:cNvSpPr>
            <a:spLocks noGrp="1"/>
          </p:cNvSpPr>
          <p:nvPr>
            <p:ph type="pic" sz="half" idx="13"/>
          </p:nvPr>
        </p:nvSpPr>
        <p:spPr>
          <a:xfrm>
            <a:off x="6818218" y="647698"/>
            <a:ext cx="5588002" cy="8331202"/>
          </a:xfrm>
          <a:prstGeom prst="rect">
            <a:avLst/>
          </a:prstGeom>
        </p:spPr>
        <p:txBody>
          <a:bodyPr lIns="91439" tIns="45719" rIns="91439" bIns="45719" anchor="t">
            <a:noAutofit/>
          </a:bodyPr>
          <a:lstStyle/>
          <a:p>
            <a:endParaRPr/>
          </a:p>
        </p:txBody>
      </p:sp>
      <p:sp>
        <p:nvSpPr>
          <p:cNvPr id="53" name="Title Text"/>
          <p:cNvSpPr txBox="1">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Body Level One…"/>
          <p:cNvSpPr txBox="1">
            <a:spLocks noGrp="1"/>
          </p:cNvSpPr>
          <p:nvPr>
            <p:ph type="body" sz="quarter" idx="14"/>
          </p:nvPr>
        </p:nvSpPr>
        <p:spPr>
          <a:xfrm>
            <a:off x="508000" y="5029200"/>
            <a:ext cx="5676900" cy="4013200"/>
          </a:xfrm>
          <a:prstGeom prst="rect">
            <a:avLst/>
          </a:prstGeom>
        </p:spPr>
        <p:txBody>
          <a:bodyPr anchor="t"/>
          <a:lstStyle/>
          <a:p>
            <a:pPr marL="0" indent="0">
              <a:spcBef>
                <a:spcPts val="0"/>
              </a:spcBef>
              <a:buClrTx/>
              <a:buSzTx/>
              <a:buFontTx/>
              <a:buNone/>
              <a:defRPr sz="2400"/>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Image"/>
          <p:cNvSpPr>
            <a:spLocks noGrp="1"/>
          </p:cNvSpPr>
          <p:nvPr>
            <p:ph type="pic" sz="half" idx="13"/>
          </p:nvPr>
        </p:nvSpPr>
        <p:spPr>
          <a:xfrm>
            <a:off x="6819900" y="2654300"/>
            <a:ext cx="5588000" cy="6350000"/>
          </a:xfrm>
          <a:prstGeom prst="rect">
            <a:avLst/>
          </a:prstGeom>
        </p:spPr>
        <p:txBody>
          <a:bodyPr lIns="91439" tIns="45719" rIns="91439" bIns="45719" anchor="t">
            <a:noAutofit/>
          </a:bodyPr>
          <a:lstStyle/>
          <a:p>
            <a:endParaRPr/>
          </a:p>
        </p:txBody>
      </p:sp>
      <p:sp>
        <p:nvSpPr>
          <p:cNvPr id="80" name="Title Text"/>
          <p:cNvSpPr txBox="1">
            <a:spLocks noGrp="1"/>
          </p:cNvSpPr>
          <p:nvPr>
            <p:ph type="title"/>
          </p:nvPr>
        </p:nvSpPr>
        <p:spPr>
          <a:prstGeom prst="rect">
            <a:avLst/>
          </a:prstGeom>
        </p:spPr>
        <p:txBody>
          <a:bodyPr/>
          <a:lstStyle/>
          <a:p>
            <a:r>
              <a:t>Title Text</a:t>
            </a:r>
          </a:p>
        </p:txBody>
      </p:sp>
      <p:sp>
        <p:nvSpPr>
          <p:cNvPr id="81" name="Body Level One…"/>
          <p:cNvSpPr txBox="1">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quarter" idx="13"/>
          </p:nvPr>
        </p:nvSpPr>
        <p:spPr>
          <a:xfrm>
            <a:off x="6856318" y="4772798"/>
            <a:ext cx="5499102" cy="4229103"/>
          </a:xfrm>
          <a:prstGeom prst="rect">
            <a:avLst/>
          </a:prstGeom>
        </p:spPr>
        <p:txBody>
          <a:bodyPr lIns="91439" tIns="45719" rIns="91439" bIns="45719" anchor="t">
            <a:noAutofit/>
          </a:bodyPr>
          <a:lstStyle/>
          <a:p>
            <a:endParaRPr/>
          </a:p>
        </p:txBody>
      </p:sp>
      <p:sp>
        <p:nvSpPr>
          <p:cNvPr id="98" name="Image"/>
          <p:cNvSpPr>
            <a:spLocks noGrp="1"/>
          </p:cNvSpPr>
          <p:nvPr>
            <p:ph type="pic" sz="quarter" idx="14"/>
          </p:nvPr>
        </p:nvSpPr>
        <p:spPr>
          <a:xfrm>
            <a:off x="6860561" y="609600"/>
            <a:ext cx="5499103" cy="3530600"/>
          </a:xfrm>
          <a:prstGeom prst="rect">
            <a:avLst/>
          </a:prstGeom>
        </p:spPr>
        <p:txBody>
          <a:bodyPr lIns="91439" tIns="45719" rIns="91439" bIns="45719" anchor="t">
            <a:noAutofit/>
          </a:bodyPr>
          <a:lstStyle/>
          <a:p>
            <a:endParaRPr/>
          </a:p>
        </p:txBody>
      </p:sp>
      <p:sp>
        <p:nvSpPr>
          <p:cNvPr id="99" name="Image"/>
          <p:cNvSpPr>
            <a:spLocks noGrp="1"/>
          </p:cNvSpPr>
          <p:nvPr>
            <p:ph type="pic" sz="half" idx="15"/>
          </p:nvPr>
        </p:nvSpPr>
        <p:spPr>
          <a:xfrm>
            <a:off x="557118" y="609598"/>
            <a:ext cx="5588003" cy="8394702"/>
          </a:xfrm>
          <a:prstGeom prst="rect">
            <a:avLst/>
          </a:prstGeom>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507999" y="2171700"/>
            <a:ext cx="11997293" cy="0"/>
          </a:xfrm>
          <a:prstGeom prst="line">
            <a:avLst/>
          </a:prstGeom>
          <a:ln w="12700">
            <a:solidFill>
              <a:srgbClr val="444444">
                <a:alpha val="30000"/>
              </a:srgbClr>
            </a:solidFill>
            <a:miter lim="400000"/>
          </a:ln>
        </p:spPr>
        <p:txBody>
          <a:bodyPr lIns="45718" tIns="45718" rIns="45718" bIns="45718"/>
          <a:lstStyle/>
          <a:p>
            <a:endParaRPr/>
          </a:p>
        </p:txBody>
      </p:sp>
      <p:sp>
        <p:nvSpPr>
          <p:cNvPr id="3" name="Line"/>
          <p:cNvSpPr/>
          <p:nvPr/>
        </p:nvSpPr>
        <p:spPr>
          <a:xfrm>
            <a:off x="507999" y="635000"/>
            <a:ext cx="11997293" cy="0"/>
          </a:xfrm>
          <a:prstGeom prst="line">
            <a:avLst/>
          </a:prstGeom>
          <a:ln w="12700">
            <a:solidFill>
              <a:srgbClr val="444444">
                <a:alpha val="30000"/>
              </a:srgbClr>
            </a:solidFill>
            <a:miter lim="400000"/>
          </a:ln>
        </p:spPr>
        <p:txBody>
          <a:bodyPr lIns="45718" tIns="45718" rIns="45718" bIns="45718"/>
          <a:lstStyle/>
          <a:p>
            <a:endParaRPr/>
          </a:p>
        </p:txBody>
      </p:sp>
      <p:sp>
        <p:nvSpPr>
          <p:cNvPr id="4" name="Title Text"/>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latin typeface="Palatino"/>
                <a:ea typeface="Palatino"/>
                <a:cs typeface="Palatino"/>
                <a:sym typeface="Palatino"/>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Bodoni SvtyTwo ITC TT-Book"/>
          <a:ea typeface="Bodoni SvtyTwo ITC TT-Book"/>
          <a:cs typeface="Bodoni SvtyTwo ITC TT-Book"/>
          <a:sym typeface="Bodoni SvtyTwo ITC TT-Book"/>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Bodoni SvtyTwo ITC TT-Book"/>
          <a:ea typeface="Bodoni SvtyTwo ITC TT-Book"/>
          <a:cs typeface="Bodoni SvtyTwo ITC TT-Book"/>
          <a:sym typeface="Bodoni SvtyTwo ITC TT-Book"/>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Bodoni SvtyTwo ITC TT-Book"/>
          <a:ea typeface="Bodoni SvtyTwo ITC TT-Book"/>
          <a:cs typeface="Bodoni SvtyTwo ITC TT-Book"/>
          <a:sym typeface="Bodoni SvtyTwo ITC TT-Book"/>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Bodoni SvtyTwo ITC TT-Book"/>
          <a:ea typeface="Bodoni SvtyTwo ITC TT-Book"/>
          <a:cs typeface="Bodoni SvtyTwo ITC TT-Book"/>
          <a:sym typeface="Bodoni SvtyTwo ITC TT-Book"/>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Bodoni SvtyTwo ITC TT-Book"/>
          <a:ea typeface="Bodoni SvtyTwo ITC TT-Book"/>
          <a:cs typeface="Bodoni SvtyTwo ITC TT-Book"/>
          <a:sym typeface="Bodoni SvtyTwo ITC TT-Book"/>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Bodoni SvtyTwo ITC TT-Book"/>
          <a:ea typeface="Bodoni SvtyTwo ITC TT-Book"/>
          <a:cs typeface="Bodoni SvtyTwo ITC TT-Book"/>
          <a:sym typeface="Bodoni SvtyTwo ITC TT-Book"/>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Bodoni SvtyTwo ITC TT-Book"/>
          <a:ea typeface="Bodoni SvtyTwo ITC TT-Book"/>
          <a:cs typeface="Bodoni SvtyTwo ITC TT-Book"/>
          <a:sym typeface="Bodoni SvtyTwo ITC TT-Book"/>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Bodoni SvtyTwo ITC TT-Book"/>
          <a:ea typeface="Bodoni SvtyTwo ITC TT-Book"/>
          <a:cs typeface="Bodoni SvtyTwo ITC TT-Book"/>
          <a:sym typeface="Bodoni SvtyTwo ITC TT-Book"/>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Bodoni SvtyTwo ITC TT-Book"/>
          <a:ea typeface="Bodoni SvtyTwo ITC TT-Book"/>
          <a:cs typeface="Bodoni SvtyTwo ITC TT-Book"/>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sdcda.org/preventing/protecting-children-online/facts-for-parents.html"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cnbc.com/id/44583556"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www.safewise.com/blog/internet-safety-for-kid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Grade 6 Cybersecurity Immunization Program"/>
          <p:cNvSpPr txBox="1">
            <a:spLocks noGrp="1"/>
          </p:cNvSpPr>
          <p:nvPr>
            <p:ph type="body" sz="quarter" idx="1"/>
          </p:nvPr>
        </p:nvSpPr>
        <p:spPr>
          <a:prstGeom prst="rect">
            <a:avLst/>
          </a:prstGeom>
        </p:spPr>
        <p:txBody>
          <a:bodyPr/>
          <a:lstStyle/>
          <a:p>
            <a:r>
              <a:t>Grade 6 Cybersecurity Immunization Program</a:t>
            </a:r>
          </a:p>
        </p:txBody>
      </p:sp>
      <p:pic>
        <p:nvPicPr>
          <p:cNvPr id="134" name="Image" descr="Image"/>
          <p:cNvPicPr>
            <a:picLocks noGrp="1" noChangeAspect="1"/>
          </p:cNvPicPr>
          <p:nvPr>
            <p:ph type="pic" idx="13"/>
          </p:nvPr>
        </p:nvPicPr>
        <p:blipFill>
          <a:blip r:embed="rId2">
            <a:extLst/>
          </a:blip>
          <a:stretch>
            <a:fillRect/>
          </a:stretch>
        </p:blipFill>
        <p:spPr>
          <a:xfrm>
            <a:off x="469900" y="544560"/>
            <a:ext cx="12065000" cy="5537203"/>
          </a:xfrm>
          <a:prstGeom prst="rect">
            <a:avLst/>
          </a:prstGeom>
        </p:spPr>
      </p:pic>
      <p:sp>
        <p:nvSpPr>
          <p:cNvPr id="135" name="Bridging Technology and Safety"/>
          <p:cNvSpPr txBox="1">
            <a:spLocks noGrp="1"/>
          </p:cNvSpPr>
          <p:nvPr>
            <p:ph type="title"/>
          </p:nvPr>
        </p:nvSpPr>
        <p:spPr>
          <a:prstGeom prst="rect">
            <a:avLst/>
          </a:prstGeom>
        </p:spPr>
        <p:txBody>
          <a:bodyPr/>
          <a:lstStyle>
            <a:lvl1pPr defTabSz="531622">
              <a:spcBef>
                <a:spcPts val="1400"/>
              </a:spcBef>
              <a:defRPr sz="6300">
                <a:latin typeface="Optima"/>
                <a:ea typeface="Optima"/>
                <a:cs typeface="Optima"/>
                <a:sym typeface="Optima"/>
              </a:defRPr>
            </a:lvl1pPr>
          </a:lstStyle>
          <a:p>
            <a:r>
              <a:t>Bridging Technology and Safety</a:t>
            </a:r>
          </a:p>
        </p:txBody>
      </p:sp>
      <p:sp>
        <p:nvSpPr>
          <p:cNvPr id="136" name="Cyber Hygiene…"/>
          <p:cNvSpPr txBox="1">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3266" indent="-313266">
              <a:spcBef>
                <a:spcPts val="0"/>
              </a:spcBef>
              <a:buClrTx/>
              <a:buSzPct val="75000"/>
              <a:buFontTx/>
              <a:buChar char="•"/>
              <a:defRPr sz="2400">
                <a:latin typeface="Optima"/>
                <a:ea typeface="Optima"/>
                <a:cs typeface="Optima"/>
                <a:sym typeface="Optima"/>
              </a:defRPr>
            </a:pPr>
            <a:r>
              <a:t>Cyber Hygiene</a:t>
            </a:r>
          </a:p>
          <a:p>
            <a:pPr marL="313266" indent="-313266">
              <a:spcBef>
                <a:spcPts val="0"/>
              </a:spcBef>
              <a:buClrTx/>
              <a:buSzPct val="75000"/>
              <a:buFontTx/>
              <a:buChar char="•"/>
              <a:defRPr sz="2400">
                <a:latin typeface="Optima"/>
                <a:ea typeface="Optima"/>
                <a:cs typeface="Optima"/>
                <a:sym typeface="Optima"/>
              </a:defRPr>
            </a:pPr>
            <a:r>
              <a:t>Cyber Safety</a:t>
            </a:r>
          </a:p>
          <a:p>
            <a:pPr marL="313266" indent="-313266">
              <a:spcBef>
                <a:spcPts val="0"/>
              </a:spcBef>
              <a:buClrTx/>
              <a:buSzPct val="75000"/>
              <a:buFontTx/>
              <a:buChar char="•"/>
              <a:defRPr sz="2400">
                <a:latin typeface="Optima"/>
                <a:ea typeface="Optima"/>
                <a:cs typeface="Optima"/>
                <a:sym typeface="Optima"/>
              </a:defRPr>
            </a:pPr>
            <a:r>
              <a:t>Cyber Literacy</a:t>
            </a:r>
          </a:p>
          <a:p>
            <a:pPr marL="313266" indent="-313266">
              <a:spcBef>
                <a:spcPts val="0"/>
              </a:spcBef>
              <a:buClrTx/>
              <a:buSzPct val="75000"/>
              <a:buFontTx/>
              <a:buChar char="•"/>
              <a:defRPr sz="2400">
                <a:latin typeface="Optima"/>
                <a:ea typeface="Optima"/>
                <a:cs typeface="Optima"/>
                <a:sym typeface="Optima"/>
              </a:defRPr>
            </a:pPr>
            <a:r>
              <a:t>Cyber Ethics</a:t>
            </a:r>
          </a:p>
          <a:p>
            <a:pPr marL="313266" indent="-313266">
              <a:spcBef>
                <a:spcPts val="0"/>
              </a:spcBef>
              <a:buClrTx/>
              <a:buSzPct val="75000"/>
              <a:buFontTx/>
              <a:buChar char="•"/>
              <a:defRPr sz="2400">
                <a:latin typeface="Optima"/>
                <a:ea typeface="Optima"/>
                <a:cs typeface="Optima"/>
                <a:sym typeface="Optima"/>
              </a:defRPr>
            </a:pPr>
            <a:r>
              <a:t>Cybersecurity</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ession Three"/>
          <p:cNvSpPr txBox="1">
            <a:spLocks noGrp="1"/>
          </p:cNvSpPr>
          <p:nvPr>
            <p:ph type="body" sz="quarter" idx="1"/>
          </p:nvPr>
        </p:nvSpPr>
        <p:spPr>
          <a:prstGeom prst="rect">
            <a:avLst/>
          </a:prstGeom>
        </p:spPr>
        <p:txBody>
          <a:bodyPr/>
          <a:lstStyle/>
          <a:p>
            <a:r>
              <a:t>Session Three</a:t>
            </a:r>
          </a:p>
        </p:txBody>
      </p:sp>
      <p:pic>
        <p:nvPicPr>
          <p:cNvPr id="191" name="Image" descr="Image"/>
          <p:cNvPicPr>
            <a:picLocks noGrp="1" noChangeAspect="1"/>
          </p:cNvPicPr>
          <p:nvPr>
            <p:ph type="pic" idx="13"/>
          </p:nvPr>
        </p:nvPicPr>
        <p:blipFill>
          <a:blip r:embed="rId2">
            <a:extLst/>
          </a:blip>
          <a:stretch>
            <a:fillRect/>
          </a:stretch>
        </p:blipFill>
        <p:spPr>
          <a:xfrm>
            <a:off x="6423326" y="699641"/>
            <a:ext cx="5950653" cy="7929672"/>
          </a:xfrm>
          <a:prstGeom prst="rect">
            <a:avLst/>
          </a:prstGeom>
        </p:spPr>
      </p:pic>
      <p:sp>
        <p:nvSpPr>
          <p:cNvPr id="192" name="Phishing"/>
          <p:cNvSpPr txBox="1">
            <a:spLocks noGrp="1"/>
          </p:cNvSpPr>
          <p:nvPr>
            <p:ph type="title"/>
          </p:nvPr>
        </p:nvSpPr>
        <p:spPr>
          <a:prstGeom prst="rect">
            <a:avLst/>
          </a:prstGeom>
        </p:spPr>
        <p:txBody>
          <a:bodyPr/>
          <a:lstStyle/>
          <a:p>
            <a:r>
              <a:t>Phishing</a:t>
            </a:r>
          </a:p>
        </p:txBody>
      </p:sp>
      <p:sp>
        <p:nvSpPr>
          <p:cNvPr id="193" name="This session focuses on learning about phishing emails and how to identify these fraudulent and dangerous things!…"/>
          <p:cNvSpPr txBox="1">
            <a:spLocks noGrp="1"/>
          </p:cNvSpPr>
          <p:nvPr>
            <p:ph type="body" idx="14"/>
          </p:nvPr>
        </p:nvSpPr>
        <p:spPr>
          <a:xfrm>
            <a:off x="507735" y="5148631"/>
            <a:ext cx="5676903" cy="401320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287161" indent="-287161" defTabSz="457200">
              <a:spcBef>
                <a:spcPts val="0"/>
              </a:spcBef>
              <a:defRPr sz="2200">
                <a:solidFill>
                  <a:srgbClr val="000000"/>
                </a:solidFill>
                <a:uFill>
                  <a:solidFill>
                    <a:srgbClr val="000000"/>
                  </a:solidFill>
                </a:uFill>
                <a:latin typeface="Optima"/>
                <a:ea typeface="Optima"/>
                <a:cs typeface="Optima"/>
                <a:sym typeface="Optima"/>
              </a:defRPr>
            </a:pPr>
            <a:r>
              <a:t>This session focuses on learning about phishing emails and how to identify these fraudulent and dangerous things!</a:t>
            </a:r>
          </a:p>
          <a:p>
            <a:pPr marL="0" indent="0" defTabSz="457200">
              <a:spcBef>
                <a:spcPts val="0"/>
              </a:spcBef>
              <a:buClrTx/>
              <a:buSzTx/>
              <a:buFontTx/>
              <a:buNone/>
              <a:defRPr sz="2200">
                <a:solidFill>
                  <a:srgbClr val="000000"/>
                </a:solidFill>
                <a:uFill>
                  <a:solidFill>
                    <a:srgbClr val="000000"/>
                  </a:solidFill>
                </a:uFill>
                <a:latin typeface="Optima"/>
                <a:ea typeface="Optima"/>
                <a:cs typeface="Optima"/>
                <a:sym typeface="Optima"/>
              </a:defRPr>
            </a:pPr>
            <a:endParaRPr/>
          </a:p>
          <a:p>
            <a:pPr marL="287161" indent="-287161" defTabSz="457200">
              <a:spcBef>
                <a:spcPts val="0"/>
              </a:spcBef>
              <a:defRPr sz="2200" b="1">
                <a:solidFill>
                  <a:srgbClr val="000000"/>
                </a:solidFill>
                <a:uFill>
                  <a:solidFill>
                    <a:srgbClr val="000000"/>
                  </a:solidFill>
                </a:uFill>
                <a:latin typeface="Optima"/>
                <a:ea typeface="Optima"/>
                <a:cs typeface="Optima"/>
                <a:sym typeface="Optima"/>
              </a:defRPr>
            </a:pPr>
            <a:r>
              <a:t>What’s Included:</a:t>
            </a:r>
          </a:p>
          <a:p>
            <a:pPr marL="457200" indent="-228600" defTabSz="457200">
              <a:spcBef>
                <a:spcPts val="0"/>
              </a:spcBef>
              <a:buClrTx/>
              <a:buSzPct val="100000"/>
              <a:buFont typeface="Symbol"/>
              <a:buChar char="·"/>
              <a:defRPr sz="2200">
                <a:solidFill>
                  <a:srgbClr val="000000"/>
                </a:solidFill>
                <a:uFill>
                  <a:solidFill>
                    <a:srgbClr val="000000"/>
                  </a:solidFill>
                </a:uFill>
                <a:latin typeface="Optima"/>
                <a:ea typeface="Optima"/>
                <a:cs typeface="Optima"/>
                <a:sym typeface="Optima"/>
              </a:defRPr>
            </a:pPr>
            <a:r>
              <a:t>Lecture Slides</a:t>
            </a:r>
          </a:p>
          <a:p>
            <a:pPr marL="457200" indent="-228600" defTabSz="457200">
              <a:spcBef>
                <a:spcPts val="0"/>
              </a:spcBef>
              <a:buClrTx/>
              <a:buSzPct val="100000"/>
              <a:buFont typeface="Symbol"/>
              <a:buChar char="·"/>
              <a:defRPr sz="2200">
                <a:solidFill>
                  <a:srgbClr val="000000"/>
                </a:solidFill>
                <a:uFill>
                  <a:solidFill>
                    <a:srgbClr val="000000"/>
                  </a:solidFill>
                </a:uFill>
                <a:latin typeface="Optima"/>
                <a:ea typeface="Optima"/>
                <a:cs typeface="Optima"/>
                <a:sym typeface="Optima"/>
              </a:defRPr>
            </a:pPr>
            <a:r>
              <a:t>Activity Slides</a:t>
            </a:r>
          </a:p>
          <a:p>
            <a:pPr marL="457200" indent="-228600" defTabSz="457200">
              <a:spcBef>
                <a:spcPts val="0"/>
              </a:spcBef>
              <a:buClrTx/>
              <a:buSzPct val="100000"/>
              <a:buFont typeface="Symbol"/>
              <a:buChar char="·"/>
              <a:defRPr sz="2200">
                <a:solidFill>
                  <a:srgbClr val="000000"/>
                </a:solidFill>
                <a:uFill>
                  <a:solidFill>
                    <a:srgbClr val="000000"/>
                  </a:solidFill>
                </a:uFill>
                <a:latin typeface="Optima"/>
                <a:ea typeface="Optima"/>
                <a:cs typeface="Optima"/>
                <a:sym typeface="Optima"/>
              </a:defRPr>
            </a:pPr>
            <a:r>
              <a:t>Evaluation</a:t>
            </a:r>
          </a:p>
          <a:p>
            <a:pPr marL="457200" indent="-228600" defTabSz="457200">
              <a:spcBef>
                <a:spcPts val="0"/>
              </a:spcBef>
              <a:buClrTx/>
              <a:buSzPct val="100000"/>
              <a:buFont typeface="Symbol"/>
              <a:buChar char="·"/>
              <a:defRPr sz="2200">
                <a:solidFill>
                  <a:srgbClr val="000000"/>
                </a:solidFill>
                <a:uFill>
                  <a:solidFill>
                    <a:srgbClr val="000000"/>
                  </a:solidFill>
                </a:uFill>
                <a:latin typeface="Optima"/>
                <a:ea typeface="Optima"/>
                <a:cs typeface="Optima"/>
                <a:sym typeface="Optima"/>
              </a:defRPr>
            </a:pPr>
            <a:r>
              <a:t>Evaluation Answer Key</a:t>
            </a:r>
          </a:p>
        </p:txBody>
      </p:sp>
      <p:grpSp>
        <p:nvGrpSpPr>
          <p:cNvPr id="196" name="Image"/>
          <p:cNvGrpSpPr/>
          <p:nvPr/>
        </p:nvGrpSpPr>
        <p:grpSpPr>
          <a:xfrm>
            <a:off x="7950924" y="2862372"/>
            <a:ext cx="6122790" cy="6619900"/>
            <a:chOff x="0" y="0"/>
            <a:chExt cx="6122788" cy="6619898"/>
          </a:xfrm>
        </p:grpSpPr>
        <p:pic>
          <p:nvPicPr>
            <p:cNvPr id="194" name="Image" descr="Imag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20700000">
              <a:off x="743337" y="624600"/>
              <a:ext cx="4596672" cy="5223491"/>
            </a:xfrm>
            <a:prstGeom prst="rect">
              <a:avLst/>
            </a:prstGeom>
            <a:ln w="12700" cap="flat">
              <a:noFill/>
              <a:miter lim="400000"/>
            </a:ln>
            <a:effectLst/>
          </p:spPr>
        </p:pic>
        <p:pic>
          <p:nvPicPr>
            <p:cNvPr id="195" name="Image" descr="Image"/>
            <p:cNvPicPr>
              <a:picLocks noChangeAspect="1"/>
            </p:cNvPicPr>
            <p:nvPr/>
          </p:nvPicPr>
          <p:blipFill>
            <a:blip r:embed="rId4">
              <a:extLst/>
            </a:blip>
            <a:stretch>
              <a:fillRect/>
            </a:stretch>
          </p:blipFill>
          <p:spPr>
            <a:xfrm rot="20700000">
              <a:off x="636059" y="533104"/>
              <a:ext cx="4850672" cy="5553691"/>
            </a:xfrm>
            <a:prstGeom prst="rect">
              <a:avLst/>
            </a:prstGeom>
            <a:ln w="12700" cap="flat">
              <a:noFill/>
              <a:miter lim="400000"/>
            </a:ln>
            <a:effectLst/>
          </p:spPr>
        </p:pic>
      </p:grpSp>
      <p:grpSp>
        <p:nvGrpSpPr>
          <p:cNvPr id="199" name="Image"/>
          <p:cNvGrpSpPr/>
          <p:nvPr/>
        </p:nvGrpSpPr>
        <p:grpSpPr>
          <a:xfrm>
            <a:off x="5541927" y="5382400"/>
            <a:ext cx="4027356" cy="4485779"/>
            <a:chOff x="0" y="0"/>
            <a:chExt cx="4027354" cy="4485778"/>
          </a:xfrm>
        </p:grpSpPr>
        <p:pic>
          <p:nvPicPr>
            <p:cNvPr id="197" name="Image" descr="Image"/>
            <p:cNvPicPr>
              <a:picLocks noChangeAspect="1"/>
            </p:cNvPicPr>
            <p:nvPr/>
          </p:nvPicPr>
          <p:blipFill>
            <a:blip r:embed="rId5" cstate="email">
              <a:extLst>
                <a:ext uri="{28A0092B-C50C-407E-A947-70E740481C1C}">
                  <a14:useLocalDpi xmlns:a14="http://schemas.microsoft.com/office/drawing/2010/main"/>
                </a:ext>
              </a:extLst>
            </a:blip>
            <a:srcRect t="2268" b="2268"/>
            <a:stretch>
              <a:fillRect/>
            </a:stretch>
          </p:blipFill>
          <p:spPr>
            <a:xfrm rot="420000">
              <a:off x="371817" y="290954"/>
              <a:ext cx="3302294" cy="3752607"/>
            </a:xfrm>
            <a:prstGeom prst="rect">
              <a:avLst/>
            </a:prstGeom>
            <a:ln w="12700" cap="flat">
              <a:noFill/>
              <a:miter lim="400000"/>
            </a:ln>
            <a:effectLst/>
          </p:spPr>
        </p:pic>
        <p:pic>
          <p:nvPicPr>
            <p:cNvPr id="198" name="Image" descr="Image"/>
            <p:cNvPicPr>
              <a:picLocks noChangeAspect="1"/>
            </p:cNvPicPr>
            <p:nvPr/>
          </p:nvPicPr>
          <p:blipFill>
            <a:blip r:embed="rId6">
              <a:extLst/>
            </a:blip>
            <a:stretch>
              <a:fillRect/>
            </a:stretch>
          </p:blipFill>
          <p:spPr>
            <a:xfrm rot="420000">
              <a:off x="235530" y="201485"/>
              <a:ext cx="3556295" cy="4082808"/>
            </a:xfrm>
            <a:prstGeom prst="rect">
              <a:avLst/>
            </a:prstGeom>
            <a:ln w="12700" cap="flat">
              <a:noFill/>
              <a:miter lim="400000"/>
            </a:ln>
            <a:effectLst/>
          </p:spPr>
        </p:pic>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ession Four"/>
          <p:cNvSpPr txBox="1">
            <a:spLocks noGrp="1"/>
          </p:cNvSpPr>
          <p:nvPr>
            <p:ph type="body" sz="quarter" idx="1"/>
          </p:nvPr>
        </p:nvSpPr>
        <p:spPr>
          <a:prstGeom prst="rect">
            <a:avLst/>
          </a:prstGeom>
        </p:spPr>
        <p:txBody>
          <a:bodyPr/>
          <a:lstStyle/>
          <a:p>
            <a:r>
              <a:t>Session Four</a:t>
            </a:r>
          </a:p>
        </p:txBody>
      </p:sp>
      <p:pic>
        <p:nvPicPr>
          <p:cNvPr id="202" name="Image" descr="Image"/>
          <p:cNvPicPr>
            <a:picLocks noGrp="1" noChangeAspect="1"/>
          </p:cNvPicPr>
          <p:nvPr>
            <p:ph type="pic" idx="13"/>
          </p:nvPr>
        </p:nvPicPr>
        <p:blipFill>
          <a:blip r:embed="rId2">
            <a:extLst/>
          </a:blip>
          <a:stretch>
            <a:fillRect/>
          </a:stretch>
        </p:blipFill>
        <p:spPr>
          <a:xfrm>
            <a:off x="6317165" y="439366"/>
            <a:ext cx="5950652" cy="8661402"/>
          </a:xfrm>
          <a:prstGeom prst="rect">
            <a:avLst/>
          </a:prstGeom>
        </p:spPr>
      </p:pic>
      <p:sp>
        <p:nvSpPr>
          <p:cNvPr id="203" name="Malware"/>
          <p:cNvSpPr txBox="1">
            <a:spLocks noGrp="1"/>
          </p:cNvSpPr>
          <p:nvPr>
            <p:ph type="title"/>
          </p:nvPr>
        </p:nvSpPr>
        <p:spPr>
          <a:prstGeom prst="rect">
            <a:avLst/>
          </a:prstGeom>
        </p:spPr>
        <p:txBody>
          <a:bodyPr/>
          <a:lstStyle/>
          <a:p>
            <a:r>
              <a:t>Malware</a:t>
            </a:r>
          </a:p>
        </p:txBody>
      </p:sp>
      <p:sp>
        <p:nvSpPr>
          <p:cNvPr id="204" name="This session focuses on learning about malware. This brief lesson covers three different types of malware and how malware can get onto computers without our knowledge.…"/>
          <p:cNvSpPr txBox="1">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287161" indent="-287161" defTabSz="457200">
              <a:spcBef>
                <a:spcPts val="0"/>
              </a:spcBef>
              <a:defRPr sz="2200">
                <a:solidFill>
                  <a:srgbClr val="000000"/>
                </a:solidFill>
                <a:uFill>
                  <a:solidFill>
                    <a:srgbClr val="000000"/>
                  </a:solidFill>
                </a:uFill>
                <a:latin typeface="Optima"/>
                <a:ea typeface="Optima"/>
                <a:cs typeface="Optima"/>
                <a:sym typeface="Optima"/>
              </a:defRPr>
            </a:pPr>
            <a:r>
              <a:t>This session focuses on learning about malware. This brief lesson covers three different types of malware and how malware can get onto computers without our knowledge.</a:t>
            </a:r>
          </a:p>
          <a:p>
            <a:pPr marL="0" indent="0" defTabSz="457200">
              <a:spcBef>
                <a:spcPts val="0"/>
              </a:spcBef>
              <a:buClrTx/>
              <a:buSzTx/>
              <a:buFontTx/>
              <a:buNone/>
              <a:defRPr sz="2200">
                <a:solidFill>
                  <a:srgbClr val="000000"/>
                </a:solidFill>
                <a:uFill>
                  <a:solidFill>
                    <a:srgbClr val="000000"/>
                  </a:solidFill>
                </a:uFill>
                <a:latin typeface="Optima"/>
                <a:ea typeface="Optima"/>
                <a:cs typeface="Optima"/>
                <a:sym typeface="Optima"/>
              </a:defRPr>
            </a:pPr>
            <a:endParaRPr/>
          </a:p>
          <a:p>
            <a:pPr marL="287161" indent="-287161" defTabSz="457200">
              <a:spcBef>
                <a:spcPts val="0"/>
              </a:spcBef>
              <a:defRPr sz="2200" b="1">
                <a:solidFill>
                  <a:srgbClr val="000000"/>
                </a:solidFill>
                <a:uFill>
                  <a:solidFill>
                    <a:srgbClr val="000000"/>
                  </a:solidFill>
                </a:uFill>
                <a:latin typeface="Optima"/>
                <a:ea typeface="Optima"/>
                <a:cs typeface="Optima"/>
                <a:sym typeface="Optima"/>
              </a:defRPr>
            </a:pPr>
            <a:r>
              <a:t>What’s Included:</a:t>
            </a:r>
          </a:p>
          <a:p>
            <a:pPr marL="457200" indent="-228600" defTabSz="457200">
              <a:spcBef>
                <a:spcPts val="0"/>
              </a:spcBef>
              <a:buClrTx/>
              <a:buSzPct val="100000"/>
              <a:buFont typeface="Symbol"/>
              <a:buChar char="·"/>
              <a:defRPr sz="2200">
                <a:solidFill>
                  <a:srgbClr val="000000"/>
                </a:solidFill>
                <a:uFill>
                  <a:solidFill>
                    <a:srgbClr val="000000"/>
                  </a:solidFill>
                </a:uFill>
                <a:latin typeface="Optima"/>
                <a:ea typeface="Optima"/>
                <a:cs typeface="Optima"/>
                <a:sym typeface="Optima"/>
              </a:defRPr>
            </a:pPr>
            <a:r>
              <a:t>Lecture Slides</a:t>
            </a:r>
          </a:p>
          <a:p>
            <a:pPr marL="457200" indent="-228600" defTabSz="457200">
              <a:spcBef>
                <a:spcPts val="0"/>
              </a:spcBef>
              <a:buClrTx/>
              <a:buSzPct val="100000"/>
              <a:buFont typeface="Symbol"/>
              <a:buChar char="·"/>
              <a:defRPr sz="2200">
                <a:solidFill>
                  <a:srgbClr val="000000"/>
                </a:solidFill>
                <a:uFill>
                  <a:solidFill>
                    <a:srgbClr val="000000"/>
                  </a:solidFill>
                </a:uFill>
                <a:latin typeface="Optima"/>
                <a:ea typeface="Optima"/>
                <a:cs typeface="Optima"/>
                <a:sym typeface="Optima"/>
              </a:defRPr>
            </a:pPr>
            <a:r>
              <a:t>Activity Sheet &amp; Answer Key </a:t>
            </a:r>
          </a:p>
          <a:p>
            <a:pPr marL="457200" indent="-228600" defTabSz="457200">
              <a:spcBef>
                <a:spcPts val="0"/>
              </a:spcBef>
              <a:buClrTx/>
              <a:buSzPct val="100000"/>
              <a:buFont typeface="Symbol"/>
              <a:buChar char="·"/>
              <a:defRPr sz="2200">
                <a:solidFill>
                  <a:srgbClr val="000000"/>
                </a:solidFill>
                <a:uFill>
                  <a:solidFill>
                    <a:srgbClr val="000000"/>
                  </a:solidFill>
                </a:uFill>
                <a:latin typeface="Optima"/>
                <a:ea typeface="Optima"/>
                <a:cs typeface="Optima"/>
                <a:sym typeface="Optima"/>
              </a:defRPr>
            </a:pPr>
            <a:r>
              <a:t>Evaluation</a:t>
            </a:r>
          </a:p>
          <a:p>
            <a:pPr marL="457200" indent="-228600" defTabSz="457200">
              <a:spcBef>
                <a:spcPts val="0"/>
              </a:spcBef>
              <a:buClrTx/>
              <a:buSzPct val="100000"/>
              <a:buFont typeface="Symbol"/>
              <a:buChar char="·"/>
              <a:defRPr sz="2200">
                <a:solidFill>
                  <a:srgbClr val="000000"/>
                </a:solidFill>
                <a:uFill>
                  <a:solidFill>
                    <a:srgbClr val="000000"/>
                  </a:solidFill>
                </a:uFill>
                <a:latin typeface="Optima"/>
                <a:ea typeface="Optima"/>
                <a:cs typeface="Optima"/>
                <a:sym typeface="Optima"/>
              </a:defRPr>
            </a:pPr>
            <a:r>
              <a:t>Evaluation Answer Key</a:t>
            </a:r>
          </a:p>
        </p:txBody>
      </p:sp>
      <p:grpSp>
        <p:nvGrpSpPr>
          <p:cNvPr id="207" name="Image"/>
          <p:cNvGrpSpPr/>
          <p:nvPr/>
        </p:nvGrpSpPr>
        <p:grpSpPr>
          <a:xfrm>
            <a:off x="7845102" y="3619657"/>
            <a:ext cx="5356434" cy="3985951"/>
            <a:chOff x="0" y="0"/>
            <a:chExt cx="5356432" cy="3985950"/>
          </a:xfrm>
        </p:grpSpPr>
        <p:pic>
          <p:nvPicPr>
            <p:cNvPr id="205" name="Image" descr="Imag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660000">
              <a:off x="394421" y="524435"/>
              <a:ext cx="4596671" cy="2787480"/>
            </a:xfrm>
            <a:prstGeom prst="rect">
              <a:avLst/>
            </a:prstGeom>
            <a:ln w="12700" cap="flat">
              <a:noFill/>
              <a:miter lim="400000"/>
            </a:ln>
            <a:effectLst/>
          </p:spPr>
        </p:pic>
        <p:pic>
          <p:nvPicPr>
            <p:cNvPr id="206" name="Image" descr="Image"/>
            <p:cNvPicPr>
              <a:picLocks noChangeAspect="1"/>
            </p:cNvPicPr>
            <p:nvPr/>
          </p:nvPicPr>
          <p:blipFill>
            <a:blip r:embed="rId4">
              <a:extLst/>
            </a:blip>
            <a:stretch>
              <a:fillRect/>
            </a:stretch>
          </p:blipFill>
          <p:spPr>
            <a:xfrm rot="660000">
              <a:off x="252880" y="434135"/>
              <a:ext cx="4850673" cy="3117680"/>
            </a:xfrm>
            <a:prstGeom prst="rect">
              <a:avLst/>
            </a:prstGeom>
            <a:ln w="12700" cap="flat">
              <a:noFill/>
              <a:miter lim="400000"/>
            </a:ln>
            <a:effectLst/>
          </p:spPr>
        </p:pic>
      </p:grpSp>
      <p:grpSp>
        <p:nvGrpSpPr>
          <p:cNvPr id="210" name="Image"/>
          <p:cNvGrpSpPr/>
          <p:nvPr/>
        </p:nvGrpSpPr>
        <p:grpSpPr>
          <a:xfrm>
            <a:off x="5913123" y="5294539"/>
            <a:ext cx="4053168" cy="4637219"/>
            <a:chOff x="0" y="0"/>
            <a:chExt cx="4053167" cy="4637218"/>
          </a:xfrm>
        </p:grpSpPr>
        <p:pic>
          <p:nvPicPr>
            <p:cNvPr id="208" name="Image" descr="Image"/>
            <p:cNvPicPr>
              <a:picLocks noChangeAspect="1"/>
            </p:cNvPicPr>
            <p:nvPr/>
          </p:nvPicPr>
          <p:blipFill>
            <a:blip r:embed="rId5" cstate="email">
              <a:extLst>
                <a:ext uri="{28A0092B-C50C-407E-A947-70E740481C1C}">
                  <a14:useLocalDpi xmlns:a14="http://schemas.microsoft.com/office/drawing/2010/main"/>
                </a:ext>
              </a:extLst>
            </a:blip>
            <a:srcRect l="890" t="1716" b="1716"/>
            <a:stretch>
              <a:fillRect/>
            </a:stretch>
          </p:blipFill>
          <p:spPr>
            <a:xfrm rot="20952942">
              <a:off x="465175" y="367781"/>
              <a:ext cx="3090835" cy="3752608"/>
            </a:xfrm>
            <a:prstGeom prst="rect">
              <a:avLst/>
            </a:prstGeom>
            <a:ln w="12700" cap="flat">
              <a:noFill/>
              <a:miter lim="400000"/>
            </a:ln>
            <a:effectLst/>
          </p:spPr>
        </p:pic>
        <p:pic>
          <p:nvPicPr>
            <p:cNvPr id="209" name="Image" descr="Image"/>
            <p:cNvPicPr>
              <a:picLocks noChangeAspect="1"/>
            </p:cNvPicPr>
            <p:nvPr/>
          </p:nvPicPr>
          <p:blipFill>
            <a:blip r:embed="rId6">
              <a:extLst/>
            </a:blip>
            <a:stretch>
              <a:fillRect/>
            </a:stretch>
          </p:blipFill>
          <p:spPr>
            <a:xfrm rot="20952942">
              <a:off x="352403" y="277205"/>
              <a:ext cx="3348361" cy="4082808"/>
            </a:xfrm>
            <a:prstGeom prst="rect">
              <a:avLst/>
            </a:prstGeom>
            <a:ln w="12700" cap="flat">
              <a:noFill/>
              <a:miter lim="400000"/>
            </a:ln>
            <a:effectLst/>
          </p:spPr>
        </p:pic>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ession Five"/>
          <p:cNvSpPr txBox="1">
            <a:spLocks noGrp="1"/>
          </p:cNvSpPr>
          <p:nvPr>
            <p:ph type="body" sz="quarter" idx="1"/>
          </p:nvPr>
        </p:nvSpPr>
        <p:spPr>
          <a:prstGeom prst="rect">
            <a:avLst/>
          </a:prstGeom>
        </p:spPr>
        <p:txBody>
          <a:bodyPr/>
          <a:lstStyle/>
          <a:p>
            <a:r>
              <a:t>Session Five</a:t>
            </a:r>
          </a:p>
        </p:txBody>
      </p:sp>
      <p:pic>
        <p:nvPicPr>
          <p:cNvPr id="213" name="Image" descr="Image"/>
          <p:cNvPicPr>
            <a:picLocks noGrp="1" noChangeAspect="1"/>
          </p:cNvPicPr>
          <p:nvPr>
            <p:ph type="pic" idx="13"/>
          </p:nvPr>
        </p:nvPicPr>
        <p:blipFill>
          <a:blip r:embed="rId2">
            <a:extLst/>
          </a:blip>
          <a:stretch>
            <a:fillRect/>
          </a:stretch>
        </p:blipFill>
        <p:spPr>
          <a:xfrm>
            <a:off x="6231085" y="439366"/>
            <a:ext cx="6765630" cy="8661402"/>
          </a:xfrm>
          <a:prstGeom prst="rect">
            <a:avLst/>
          </a:prstGeom>
        </p:spPr>
      </p:pic>
      <p:sp>
        <p:nvSpPr>
          <p:cNvPr id="214" name="Digital Privacy"/>
          <p:cNvSpPr txBox="1">
            <a:spLocks noGrp="1"/>
          </p:cNvSpPr>
          <p:nvPr>
            <p:ph type="title"/>
          </p:nvPr>
        </p:nvSpPr>
        <p:spPr>
          <a:prstGeom prst="rect">
            <a:avLst/>
          </a:prstGeom>
        </p:spPr>
        <p:txBody>
          <a:bodyPr/>
          <a:lstStyle/>
          <a:p>
            <a:r>
              <a:t>Digital Privacy</a:t>
            </a:r>
          </a:p>
        </p:txBody>
      </p:sp>
      <p:sp>
        <p:nvSpPr>
          <p:cNvPr id="215" name="This session focuses on learning about digital privacy and some of the dangers of releasing personal information on the internet.…"/>
          <p:cNvSpPr txBox="1">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278546" indent="-278546" defTabSz="443483">
              <a:spcBef>
                <a:spcPts val="0"/>
              </a:spcBef>
              <a:defRPr sz="2100">
                <a:solidFill>
                  <a:srgbClr val="000000"/>
                </a:solidFill>
                <a:uFill>
                  <a:solidFill>
                    <a:srgbClr val="000000"/>
                  </a:solidFill>
                </a:uFill>
                <a:latin typeface="Optima"/>
                <a:ea typeface="Optima"/>
                <a:cs typeface="Optima"/>
                <a:sym typeface="Optima"/>
              </a:defRPr>
            </a:pPr>
            <a:r>
              <a:t>This session focuses on learning about digital privacy and some of the dangers of releasing personal information on the internet. </a:t>
            </a:r>
          </a:p>
          <a:p>
            <a:pPr marL="278546" indent="-278546" defTabSz="443483">
              <a:spcBef>
                <a:spcPts val="0"/>
              </a:spcBef>
              <a:defRPr sz="2100">
                <a:solidFill>
                  <a:srgbClr val="000000"/>
                </a:solidFill>
                <a:uFill>
                  <a:solidFill>
                    <a:srgbClr val="000000"/>
                  </a:solidFill>
                </a:uFill>
                <a:latin typeface="Optima"/>
                <a:ea typeface="Optima"/>
                <a:cs typeface="Optima"/>
                <a:sym typeface="Optima"/>
              </a:defRPr>
            </a:pPr>
            <a:endParaRPr/>
          </a:p>
          <a:p>
            <a:pPr marL="0" indent="0" defTabSz="443483">
              <a:spcBef>
                <a:spcPts val="0"/>
              </a:spcBef>
              <a:buClrTx/>
              <a:buSzTx/>
              <a:buFontTx/>
              <a:buNone/>
              <a:defRPr sz="1100">
                <a:solidFill>
                  <a:srgbClr val="000000"/>
                </a:solidFill>
                <a:uFill>
                  <a:solidFill>
                    <a:srgbClr val="000000"/>
                  </a:solidFill>
                </a:uFill>
                <a:latin typeface="Calibri"/>
                <a:ea typeface="Calibri"/>
                <a:cs typeface="Calibri"/>
                <a:sym typeface="Calibri"/>
              </a:defRPr>
            </a:pPr>
            <a:endParaRPr/>
          </a:p>
          <a:p>
            <a:pPr marL="278546" indent="-278546" defTabSz="443483">
              <a:spcBef>
                <a:spcPts val="0"/>
              </a:spcBef>
              <a:defRPr sz="2100" b="1">
                <a:solidFill>
                  <a:srgbClr val="000000"/>
                </a:solidFill>
                <a:uFill>
                  <a:solidFill>
                    <a:srgbClr val="000000"/>
                  </a:solidFill>
                </a:uFill>
                <a:latin typeface="Optima"/>
                <a:ea typeface="Optima"/>
                <a:cs typeface="Optima"/>
                <a:sym typeface="Optima"/>
              </a:defRPr>
            </a:pPr>
            <a:r>
              <a:t>What’s Included:</a:t>
            </a:r>
          </a:p>
          <a:p>
            <a:pPr marL="443483" indent="-221741" defTabSz="443483">
              <a:spcBef>
                <a:spcPts val="0"/>
              </a:spcBef>
              <a:buClrTx/>
              <a:buSzPct val="100000"/>
              <a:buFont typeface="Symbol"/>
              <a:buChar char="·"/>
              <a:defRPr sz="2100">
                <a:solidFill>
                  <a:srgbClr val="000000"/>
                </a:solidFill>
                <a:uFill>
                  <a:solidFill>
                    <a:srgbClr val="000000"/>
                  </a:solidFill>
                </a:uFill>
                <a:latin typeface="Optima"/>
                <a:ea typeface="Optima"/>
                <a:cs typeface="Optima"/>
                <a:sym typeface="Optima"/>
              </a:defRPr>
            </a:pPr>
            <a:r>
              <a:t>Lecture Slides</a:t>
            </a:r>
          </a:p>
          <a:p>
            <a:pPr marL="443483" indent="-221741" defTabSz="443483">
              <a:spcBef>
                <a:spcPts val="0"/>
              </a:spcBef>
              <a:buClrTx/>
              <a:buSzPct val="100000"/>
              <a:buFont typeface="Symbol"/>
              <a:buChar char="·"/>
              <a:defRPr sz="2100">
                <a:solidFill>
                  <a:srgbClr val="000000"/>
                </a:solidFill>
                <a:uFill>
                  <a:solidFill>
                    <a:srgbClr val="000000"/>
                  </a:solidFill>
                </a:uFill>
                <a:latin typeface="Optima"/>
                <a:ea typeface="Optima"/>
                <a:cs typeface="Optima"/>
                <a:sym typeface="Optima"/>
              </a:defRPr>
            </a:pPr>
            <a:r>
              <a:t>Activity Sheet &amp; Instruction Sheet</a:t>
            </a:r>
          </a:p>
          <a:p>
            <a:pPr marL="443483" indent="-221741" defTabSz="443483">
              <a:spcBef>
                <a:spcPts val="0"/>
              </a:spcBef>
              <a:buClrTx/>
              <a:buSzPct val="100000"/>
              <a:buFont typeface="Symbol"/>
              <a:buChar char="·"/>
              <a:defRPr sz="2100">
                <a:solidFill>
                  <a:srgbClr val="000000"/>
                </a:solidFill>
                <a:uFill>
                  <a:solidFill>
                    <a:srgbClr val="000000"/>
                  </a:solidFill>
                </a:uFill>
                <a:latin typeface="Optima"/>
                <a:ea typeface="Optima"/>
                <a:cs typeface="Optima"/>
                <a:sym typeface="Optima"/>
              </a:defRPr>
            </a:pPr>
            <a:r>
              <a:t>Activity Sheet</a:t>
            </a:r>
          </a:p>
          <a:p>
            <a:pPr marL="443483" indent="-221741" defTabSz="443483">
              <a:spcBef>
                <a:spcPts val="0"/>
              </a:spcBef>
              <a:buClrTx/>
              <a:buSzPct val="100000"/>
              <a:buFont typeface="Symbol"/>
              <a:buChar char="·"/>
              <a:defRPr sz="2100">
                <a:solidFill>
                  <a:srgbClr val="000000"/>
                </a:solidFill>
                <a:uFill>
                  <a:solidFill>
                    <a:srgbClr val="000000"/>
                  </a:solidFill>
                </a:uFill>
                <a:latin typeface="Optima"/>
                <a:ea typeface="Optima"/>
                <a:cs typeface="Optima"/>
                <a:sym typeface="Optima"/>
              </a:defRPr>
            </a:pPr>
            <a:r>
              <a:t>Evaluation</a:t>
            </a:r>
          </a:p>
          <a:p>
            <a:pPr marL="443483" indent="-221741" defTabSz="443483">
              <a:spcBef>
                <a:spcPts val="0"/>
              </a:spcBef>
              <a:buClrTx/>
              <a:buSzPct val="100000"/>
              <a:buFont typeface="Symbol"/>
              <a:buChar char="·"/>
              <a:defRPr sz="2100">
                <a:solidFill>
                  <a:srgbClr val="000000"/>
                </a:solidFill>
                <a:uFill>
                  <a:solidFill>
                    <a:srgbClr val="000000"/>
                  </a:solidFill>
                </a:uFill>
                <a:latin typeface="Optima"/>
                <a:ea typeface="Optima"/>
                <a:cs typeface="Optima"/>
                <a:sym typeface="Optima"/>
              </a:defRPr>
            </a:pPr>
            <a:r>
              <a:t>Evaluation Answer Key</a:t>
            </a:r>
          </a:p>
        </p:txBody>
      </p:sp>
      <p:grpSp>
        <p:nvGrpSpPr>
          <p:cNvPr id="218" name="Image"/>
          <p:cNvGrpSpPr/>
          <p:nvPr/>
        </p:nvGrpSpPr>
        <p:grpSpPr>
          <a:xfrm>
            <a:off x="7810281" y="2374196"/>
            <a:ext cx="6218854" cy="7453030"/>
            <a:chOff x="0" y="0"/>
            <a:chExt cx="6218852" cy="7453029"/>
          </a:xfrm>
        </p:grpSpPr>
        <p:pic>
          <p:nvPicPr>
            <p:cNvPr id="216" name="Image" descr="Imag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20700000">
              <a:off x="862291" y="590903"/>
              <a:ext cx="4454829" cy="6124018"/>
            </a:xfrm>
            <a:prstGeom prst="rect">
              <a:avLst/>
            </a:prstGeom>
            <a:ln w="12700" cap="flat">
              <a:noFill/>
              <a:miter lim="400000"/>
            </a:ln>
            <a:effectLst/>
          </p:spPr>
        </p:pic>
        <p:pic>
          <p:nvPicPr>
            <p:cNvPr id="217" name="Image" descr="Image"/>
            <p:cNvPicPr>
              <a:picLocks noChangeAspect="1"/>
            </p:cNvPicPr>
            <p:nvPr/>
          </p:nvPicPr>
          <p:blipFill>
            <a:blip r:embed="rId4">
              <a:extLst/>
            </a:blip>
            <a:stretch>
              <a:fillRect/>
            </a:stretch>
          </p:blipFill>
          <p:spPr>
            <a:xfrm rot="20700000">
              <a:off x="755012" y="499406"/>
              <a:ext cx="4708830" cy="6454219"/>
            </a:xfrm>
            <a:prstGeom prst="rect">
              <a:avLst/>
            </a:prstGeom>
            <a:ln w="12700" cap="flat">
              <a:noFill/>
              <a:miter lim="400000"/>
            </a:ln>
            <a:effectLst/>
          </p:spPr>
        </p:pic>
      </p:grpSp>
      <p:grpSp>
        <p:nvGrpSpPr>
          <p:cNvPr id="221" name="Image"/>
          <p:cNvGrpSpPr/>
          <p:nvPr/>
        </p:nvGrpSpPr>
        <p:grpSpPr>
          <a:xfrm>
            <a:off x="5757783" y="5448615"/>
            <a:ext cx="4016852" cy="4400231"/>
            <a:chOff x="0" y="0"/>
            <a:chExt cx="4016851" cy="4400229"/>
          </a:xfrm>
        </p:grpSpPr>
        <p:pic>
          <p:nvPicPr>
            <p:cNvPr id="219" name="Image" descr="Imag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420000">
              <a:off x="366440" y="293304"/>
              <a:ext cx="3302295" cy="3664380"/>
            </a:xfrm>
            <a:prstGeom prst="rect">
              <a:avLst/>
            </a:prstGeom>
            <a:ln w="12700" cap="flat">
              <a:noFill/>
              <a:miter lim="400000"/>
            </a:ln>
            <a:effectLst/>
          </p:spPr>
        </p:pic>
        <p:pic>
          <p:nvPicPr>
            <p:cNvPr id="220" name="Image" descr="Image"/>
            <p:cNvPicPr>
              <a:picLocks noChangeAspect="1"/>
            </p:cNvPicPr>
            <p:nvPr/>
          </p:nvPicPr>
          <p:blipFill>
            <a:blip r:embed="rId6">
              <a:extLst/>
            </a:blip>
            <a:stretch>
              <a:fillRect/>
            </a:stretch>
          </p:blipFill>
          <p:spPr>
            <a:xfrm rot="420000">
              <a:off x="230278" y="201806"/>
              <a:ext cx="3556295" cy="3996618"/>
            </a:xfrm>
            <a:prstGeom prst="rect">
              <a:avLst/>
            </a:prstGeom>
            <a:ln w="12700" cap="flat">
              <a:noFill/>
              <a:miter lim="400000"/>
            </a:ln>
            <a:effectLst/>
          </p:spPr>
        </p:pic>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Image" descr="Image"/>
          <p:cNvPicPr>
            <a:picLocks noGrp="1" noChangeAspect="1"/>
          </p:cNvPicPr>
          <p:nvPr>
            <p:ph type="pic" idx="13"/>
          </p:nvPr>
        </p:nvPicPr>
        <p:blipFill>
          <a:blip r:embed="rId2">
            <a:extLst/>
          </a:blip>
          <a:stretch>
            <a:fillRect/>
          </a:stretch>
        </p:blipFill>
        <p:spPr>
          <a:xfrm rot="240000">
            <a:off x="7186869" y="2466397"/>
            <a:ext cx="4313141" cy="6680202"/>
          </a:xfrm>
          <a:prstGeom prst="rect">
            <a:avLst/>
          </a:prstGeom>
        </p:spPr>
      </p:pic>
      <p:sp>
        <p:nvSpPr>
          <p:cNvPr id="224" name="Reinforced by Reverse"/>
          <p:cNvSpPr txBox="1">
            <a:spLocks noGrp="1"/>
          </p:cNvSpPr>
          <p:nvPr>
            <p:ph type="title"/>
          </p:nvPr>
        </p:nvSpPr>
        <p:spPr>
          <a:prstGeom prst="rect">
            <a:avLst/>
          </a:prstGeom>
        </p:spPr>
        <p:txBody>
          <a:bodyPr/>
          <a:lstStyle/>
          <a:p>
            <a:r>
              <a:t>Reinforced by Reverse</a:t>
            </a:r>
          </a:p>
        </p:txBody>
      </p:sp>
      <p:sp>
        <p:nvSpPr>
          <p:cNvPr id="225" name="Follow the exploits of Ethical Hacker, Reverse and her friend Sparky as they respond to a cyber attack on the Cityville Power Plant.…"/>
          <p:cNvSpPr txBox="1">
            <a:spLocks noGrp="1"/>
          </p:cNvSpPr>
          <p:nvPr>
            <p:ph type="body" sz="half" idx="1"/>
          </p:nvPr>
        </p:nvSpPr>
        <p:spPr>
          <a:prstGeom prst="rect">
            <a:avLst/>
          </a:prstGeom>
        </p:spPr>
        <p:txBody>
          <a:bodyPr/>
          <a:lstStyle/>
          <a:p>
            <a:pPr marL="381889" indent="-381889" defTabSz="566673">
              <a:spcBef>
                <a:spcPts val="1700"/>
              </a:spcBef>
              <a:defRPr sz="2900"/>
            </a:pPr>
            <a:r>
              <a:t>Follow the exploits of Ethical Hacker, Reverse and her friend Sparky as they respond to a cyber attack on the Cityville Power Plant.</a:t>
            </a:r>
          </a:p>
          <a:p>
            <a:pPr marL="381889" indent="-381889" defTabSz="566673">
              <a:spcBef>
                <a:spcPts val="1700"/>
              </a:spcBef>
              <a:defRPr sz="2900"/>
            </a:pPr>
            <a:r>
              <a:t>Mal Ware, the combined dark forces of the internet, is a formidable foe.</a:t>
            </a:r>
          </a:p>
          <a:p>
            <a:pPr marL="381889" indent="-381889" defTabSz="566673">
              <a:spcBef>
                <a:spcPts val="1700"/>
              </a:spcBef>
              <a:defRPr sz="2900"/>
            </a:pPr>
            <a:r>
              <a:t>However with friends like Sparky and CyBear, Reverse has all the tools she’ll need to foil Mal and prevent further attacks.</a:t>
            </a:r>
          </a:p>
        </p:txBody>
      </p:sp>
      <p:grpSp>
        <p:nvGrpSpPr>
          <p:cNvPr id="228" name="Image"/>
          <p:cNvGrpSpPr/>
          <p:nvPr/>
        </p:nvGrpSpPr>
        <p:grpSpPr>
          <a:xfrm>
            <a:off x="9758073" y="7417472"/>
            <a:ext cx="3168197" cy="2399159"/>
            <a:chOff x="0" y="0"/>
            <a:chExt cx="3168195" cy="2399158"/>
          </a:xfrm>
        </p:grpSpPr>
        <p:pic>
          <p:nvPicPr>
            <p:cNvPr id="226" name="Image" descr="Imag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20640000">
              <a:off x="284764" y="449067"/>
              <a:ext cx="2539323" cy="1359499"/>
            </a:xfrm>
            <a:prstGeom prst="rect">
              <a:avLst/>
            </a:prstGeom>
            <a:ln w="12700" cap="flat">
              <a:noFill/>
              <a:miter lim="400000"/>
            </a:ln>
            <a:effectLst/>
          </p:spPr>
        </p:pic>
        <p:pic>
          <p:nvPicPr>
            <p:cNvPr id="227" name="Image" descr="Image"/>
            <p:cNvPicPr>
              <a:picLocks noChangeAspect="1"/>
            </p:cNvPicPr>
            <p:nvPr/>
          </p:nvPicPr>
          <p:blipFill>
            <a:blip r:embed="rId4">
              <a:extLst/>
            </a:blip>
            <a:stretch>
              <a:fillRect/>
            </a:stretch>
          </p:blipFill>
          <p:spPr>
            <a:xfrm rot="20640000">
              <a:off x="178418" y="354729"/>
              <a:ext cx="2811360" cy="1689699"/>
            </a:xfrm>
            <a:prstGeom prst="rect">
              <a:avLst/>
            </a:prstGeom>
            <a:ln w="12700" cap="flat">
              <a:noFill/>
              <a:miter lim="400000"/>
            </a:ln>
            <a:effectLst/>
          </p:spPr>
        </p:pic>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he Fine Details"/>
          <p:cNvSpPr txBox="1">
            <a:spLocks noGrp="1"/>
          </p:cNvSpPr>
          <p:nvPr>
            <p:ph type="body" sz="quarter" idx="1"/>
          </p:nvPr>
        </p:nvSpPr>
        <p:spPr>
          <a:prstGeom prst="rect">
            <a:avLst/>
          </a:prstGeom>
        </p:spPr>
        <p:txBody>
          <a:bodyPr/>
          <a:lstStyle/>
          <a:p>
            <a:r>
              <a:t>The Fine Details</a:t>
            </a:r>
          </a:p>
        </p:txBody>
      </p:sp>
      <p:pic>
        <p:nvPicPr>
          <p:cNvPr id="231" name="Image" descr="Image"/>
          <p:cNvPicPr>
            <a:picLocks noGrp="1" noChangeAspect="1"/>
          </p:cNvPicPr>
          <p:nvPr>
            <p:ph type="pic" idx="13"/>
          </p:nvPr>
        </p:nvPicPr>
        <p:blipFill>
          <a:blip r:embed="rId2">
            <a:extLst/>
          </a:blip>
          <a:stretch>
            <a:fillRect/>
          </a:stretch>
        </p:blipFill>
        <p:spPr>
          <a:xfrm>
            <a:off x="7354729" y="3710978"/>
            <a:ext cx="4727358" cy="3514162"/>
          </a:xfrm>
          <a:prstGeom prst="rect">
            <a:avLst/>
          </a:prstGeom>
        </p:spPr>
      </p:pic>
      <p:sp>
        <p:nvSpPr>
          <p:cNvPr id="232" name="Schedule"/>
          <p:cNvSpPr txBox="1">
            <a:spLocks noGrp="1"/>
          </p:cNvSpPr>
          <p:nvPr>
            <p:ph type="title"/>
          </p:nvPr>
        </p:nvSpPr>
        <p:spPr>
          <a:prstGeom prst="rect">
            <a:avLst/>
          </a:prstGeom>
        </p:spPr>
        <p:txBody>
          <a:bodyPr/>
          <a:lstStyle/>
          <a:p>
            <a:r>
              <a:t>Schedule</a:t>
            </a:r>
          </a:p>
        </p:txBody>
      </p:sp>
      <p:sp>
        <p:nvSpPr>
          <p:cNvPr id="233" name="October is Cybersecurity Awareness month.…"/>
          <p:cNvSpPr txBox="1">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3266" indent="-313266">
              <a:spcBef>
                <a:spcPts val="0"/>
              </a:spcBef>
              <a:defRPr sz="2400"/>
            </a:pPr>
            <a:r>
              <a:t>October is Cybersecurity Awareness month.</a:t>
            </a:r>
          </a:p>
          <a:p>
            <a:pPr marL="313266" indent="-313266">
              <a:spcBef>
                <a:spcPts val="0"/>
              </a:spcBef>
              <a:defRPr sz="2400"/>
            </a:pPr>
            <a:r>
              <a:t>We would like to offer this program to schools free of charge.</a:t>
            </a:r>
          </a:p>
          <a:p>
            <a:pPr marL="313266" indent="-313266">
              <a:spcBef>
                <a:spcPts val="0"/>
              </a:spcBef>
              <a:defRPr sz="2400"/>
            </a:pPr>
            <a:r>
              <a:t>We would also like the opportunity to meet with and train teachers who would be presenting this program.</a:t>
            </a:r>
          </a:p>
          <a:p>
            <a:pPr marL="313266" indent="-313266">
              <a:spcBef>
                <a:spcPts val="0"/>
              </a:spcBef>
              <a:defRPr sz="2400"/>
            </a:pPr>
            <a:r>
              <a:t>We would like to schedule delivery as soon as possible.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What’s your google number?"/>
          <p:cNvSpPr txBox="1">
            <a:spLocks noGrp="1"/>
          </p:cNvSpPr>
          <p:nvPr>
            <p:ph type="body" sz="quarter" idx="1"/>
          </p:nvPr>
        </p:nvSpPr>
        <p:spPr>
          <a:xfrm>
            <a:off x="1270000" y="6568440"/>
            <a:ext cx="10464800" cy="711202"/>
          </a:xfrm>
          <a:prstGeom prst="rect">
            <a:avLst/>
          </a:prstGeom>
        </p:spPr>
        <p:txBody>
          <a:bodyPr anchor="ctr"/>
          <a:lstStyle>
            <a:lvl1pPr>
              <a:spcBef>
                <a:spcPts val="0"/>
              </a:spcBef>
              <a:defRPr sz="3600" i="0">
                <a:latin typeface="Optima"/>
                <a:ea typeface="Optima"/>
                <a:cs typeface="Optima"/>
                <a:sym typeface="Optima"/>
              </a:defRPr>
            </a:lvl1pPr>
          </a:lstStyle>
          <a:p>
            <a:r>
              <a:t>What’s your google number?</a:t>
            </a:r>
          </a:p>
        </p:txBody>
      </p:sp>
      <p:grpSp>
        <p:nvGrpSpPr>
          <p:cNvPr id="240" name="Group"/>
          <p:cNvGrpSpPr/>
          <p:nvPr/>
        </p:nvGrpSpPr>
        <p:grpSpPr>
          <a:xfrm>
            <a:off x="798853" y="4005296"/>
            <a:ext cx="11407093" cy="2526987"/>
            <a:chOff x="-1" y="-2"/>
            <a:chExt cx="11407092" cy="2526985"/>
          </a:xfrm>
        </p:grpSpPr>
        <p:grpSp>
          <p:nvGrpSpPr>
            <p:cNvPr id="238" name="Image"/>
            <p:cNvGrpSpPr/>
            <p:nvPr/>
          </p:nvGrpSpPr>
          <p:grpSpPr>
            <a:xfrm>
              <a:off x="-2" y="-3"/>
              <a:ext cx="11407093" cy="2526987"/>
              <a:chOff x="0" y="-1"/>
              <a:chExt cx="11407092" cy="2526985"/>
            </a:xfrm>
          </p:grpSpPr>
          <p:pic>
            <p:nvPicPr>
              <p:cNvPr id="236" name="Image" descr="Image"/>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6999" y="113691"/>
                <a:ext cx="11153094" cy="2147202"/>
              </a:xfrm>
              <a:prstGeom prst="rect">
                <a:avLst/>
              </a:prstGeom>
              <a:ln w="12700" cap="flat">
                <a:noFill/>
                <a:miter lim="400000"/>
              </a:ln>
              <a:effectLst/>
            </p:spPr>
          </p:pic>
          <p:pic>
            <p:nvPicPr>
              <p:cNvPr id="237" name="Image" descr="Image"/>
              <p:cNvPicPr>
                <a:picLocks noChangeAspect="1"/>
              </p:cNvPicPr>
              <p:nvPr/>
            </p:nvPicPr>
            <p:blipFill>
              <a:blip r:embed="rId3">
                <a:extLst/>
              </a:blip>
              <a:stretch>
                <a:fillRect/>
              </a:stretch>
            </p:blipFill>
            <p:spPr>
              <a:xfrm>
                <a:off x="0" y="-2"/>
                <a:ext cx="11407093" cy="2526987"/>
              </a:xfrm>
              <a:prstGeom prst="rect">
                <a:avLst/>
              </a:prstGeom>
              <a:ln w="12700" cap="flat">
                <a:noFill/>
                <a:miter lim="400000"/>
              </a:ln>
              <a:effectLst/>
            </p:spPr>
          </p:pic>
        </p:grpSp>
        <p:pic>
          <p:nvPicPr>
            <p:cNvPr id="239" name="Oval" descr="Oval"/>
            <p:cNvPicPr>
              <a:picLocks noChangeAspect="1"/>
            </p:cNvPicPr>
            <p:nvPr/>
          </p:nvPicPr>
          <p:blipFill>
            <a:blip r:embed="rId4">
              <a:extLst/>
            </a:blip>
            <a:stretch>
              <a:fillRect/>
            </a:stretch>
          </p:blipFill>
          <p:spPr>
            <a:xfrm>
              <a:off x="1953487" y="1611211"/>
              <a:ext cx="2487544" cy="854584"/>
            </a:xfrm>
            <a:prstGeom prst="rect">
              <a:avLst/>
            </a:prstGeom>
            <a:ln w="12700" cap="flat">
              <a:noFill/>
              <a:miter lim="400000"/>
            </a:ln>
            <a:effectLst/>
          </p:spPr>
        </p:pic>
      </p:grpSp>
      <p:sp>
        <p:nvSpPr>
          <p:cNvPr id="241" name="Think nobody sees what you do online?"/>
          <p:cNvSpPr txBox="1"/>
          <p:nvPr/>
        </p:nvSpPr>
        <p:spPr>
          <a:xfrm>
            <a:off x="1270000" y="2799460"/>
            <a:ext cx="10464800" cy="673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800">
                <a:latin typeface="Optima"/>
                <a:ea typeface="Optima"/>
                <a:cs typeface="Optima"/>
                <a:sym typeface="Optima"/>
              </a:defRPr>
            </a:lvl1pPr>
          </a:lstStyle>
          <a:p>
            <a:r>
              <a:t>Think nobody sees what you do online?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Our most vulnerable"/>
          <p:cNvSpPr txBox="1">
            <a:spLocks noGrp="1"/>
          </p:cNvSpPr>
          <p:nvPr>
            <p:ph type="body" sz="quarter" idx="1"/>
          </p:nvPr>
        </p:nvSpPr>
        <p:spPr>
          <a:prstGeom prst="rect">
            <a:avLst/>
          </a:prstGeom>
        </p:spPr>
        <p:txBody>
          <a:bodyPr/>
          <a:lstStyle/>
          <a:p>
            <a:r>
              <a:t>Our most vulnerable</a:t>
            </a:r>
          </a:p>
        </p:txBody>
      </p:sp>
      <p:pic>
        <p:nvPicPr>
          <p:cNvPr id="139" name="Image" descr="Image"/>
          <p:cNvPicPr>
            <a:picLocks noGrp="1" noChangeAspect="1"/>
          </p:cNvPicPr>
          <p:nvPr>
            <p:ph type="pic" idx="13"/>
          </p:nvPr>
        </p:nvPicPr>
        <p:blipFill>
          <a:blip r:embed="rId2">
            <a:extLst/>
          </a:blip>
          <a:stretch>
            <a:fillRect/>
          </a:stretch>
        </p:blipFill>
        <p:spPr>
          <a:xfrm>
            <a:off x="6691218" y="558798"/>
            <a:ext cx="5842002" cy="8661402"/>
          </a:xfrm>
          <a:prstGeom prst="rect">
            <a:avLst/>
          </a:prstGeom>
        </p:spPr>
      </p:pic>
      <p:sp>
        <p:nvSpPr>
          <p:cNvPr id="140" name="Skills but not Skilled"/>
          <p:cNvSpPr txBox="1">
            <a:spLocks noGrp="1"/>
          </p:cNvSpPr>
          <p:nvPr>
            <p:ph type="title"/>
          </p:nvPr>
        </p:nvSpPr>
        <p:spPr>
          <a:prstGeom prst="rect">
            <a:avLst/>
          </a:prstGeom>
        </p:spPr>
        <p:txBody>
          <a:bodyPr/>
          <a:lstStyle/>
          <a:p>
            <a:r>
              <a:t>Skills but not Skilled</a:t>
            </a:r>
          </a:p>
        </p:txBody>
      </p:sp>
      <p:sp>
        <p:nvSpPr>
          <p:cNvPr id="141" name="Students are connected like never before and are voracious consumers of content.…"/>
          <p:cNvSpPr txBox="1">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3266" indent="-313266">
              <a:spcBef>
                <a:spcPts val="0"/>
              </a:spcBef>
              <a:defRPr sz="2400">
                <a:latin typeface="Optima"/>
                <a:ea typeface="Optima"/>
                <a:cs typeface="Optima"/>
                <a:sym typeface="Optima"/>
              </a:defRPr>
            </a:pPr>
            <a:r>
              <a:t>Students are connected like never before and are voracious consumers of content.</a:t>
            </a:r>
          </a:p>
          <a:p>
            <a:pPr marL="313266" indent="-313266">
              <a:spcBef>
                <a:spcPts val="0"/>
              </a:spcBef>
              <a:defRPr sz="2400">
                <a:latin typeface="Optima"/>
                <a:ea typeface="Optima"/>
                <a:cs typeface="Optima"/>
                <a:sym typeface="Optima"/>
              </a:defRPr>
            </a:pPr>
            <a:r>
              <a:t>Likewise they are prolific contributors.</a:t>
            </a:r>
          </a:p>
          <a:p>
            <a:pPr marL="313266" indent="-313266">
              <a:spcBef>
                <a:spcPts val="0"/>
              </a:spcBef>
              <a:defRPr sz="2400">
                <a:latin typeface="Optima"/>
                <a:ea typeface="Optima"/>
                <a:cs typeface="Optima"/>
                <a:sym typeface="Optima"/>
              </a:defRPr>
            </a:pPr>
            <a:r>
              <a:t>All this with very little regulation, accountability or understanding of consequences.</a:t>
            </a:r>
          </a:p>
          <a:p>
            <a:pPr marL="313266" indent="-313266">
              <a:spcBef>
                <a:spcPts val="0"/>
              </a:spcBef>
              <a:defRPr sz="2400">
                <a:latin typeface="Optima"/>
                <a:ea typeface="Optima"/>
                <a:cs typeface="Optima"/>
                <a:sym typeface="Optima"/>
              </a:defRPr>
            </a:pPr>
            <a:r>
              <a:t>Habits are formed early.</a:t>
            </a:r>
          </a:p>
          <a:p>
            <a:pPr marL="313266" indent="-313266">
              <a:spcBef>
                <a:spcPts val="0"/>
              </a:spcBef>
              <a:defRPr sz="2400">
                <a:latin typeface="Optima"/>
                <a:ea typeface="Optima"/>
                <a:cs typeface="Optima"/>
                <a:sym typeface="Optima"/>
              </a:defRPr>
            </a:pPr>
            <a:r>
              <a:t>Intervention as early as possible can help produce fewer issues downstream.</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age" descr="Image"/>
          <p:cNvPicPr>
            <a:picLocks noGrp="1" noChangeAspect="1"/>
          </p:cNvPicPr>
          <p:nvPr>
            <p:ph type="pic" idx="13"/>
          </p:nvPr>
        </p:nvPicPr>
        <p:blipFill>
          <a:blip r:embed="rId2">
            <a:extLst/>
          </a:blip>
          <a:stretch>
            <a:fillRect/>
          </a:stretch>
        </p:blipFill>
        <p:spPr>
          <a:xfrm>
            <a:off x="6524828" y="4683898"/>
            <a:ext cx="6162082" cy="4559303"/>
          </a:xfrm>
          <a:prstGeom prst="rect">
            <a:avLst/>
          </a:prstGeom>
        </p:spPr>
      </p:pic>
      <p:pic>
        <p:nvPicPr>
          <p:cNvPr id="144" name="Image" descr="Image"/>
          <p:cNvPicPr>
            <a:picLocks noGrp="1" noChangeAspect="1"/>
          </p:cNvPicPr>
          <p:nvPr>
            <p:ph type="pic" idx="14"/>
          </p:nvPr>
        </p:nvPicPr>
        <p:blipFill>
          <a:blip r:embed="rId3">
            <a:extLst/>
          </a:blip>
          <a:stretch>
            <a:fillRect/>
          </a:stretch>
        </p:blipFill>
        <p:spPr>
          <a:xfrm>
            <a:off x="7174676" y="965397"/>
            <a:ext cx="3677075" cy="1689698"/>
          </a:xfrm>
          <a:prstGeom prst="rect">
            <a:avLst/>
          </a:prstGeom>
        </p:spPr>
      </p:pic>
      <p:pic>
        <p:nvPicPr>
          <p:cNvPr id="145" name="Image" descr="Image"/>
          <p:cNvPicPr>
            <a:picLocks noGrp="1" noChangeAspect="1"/>
          </p:cNvPicPr>
          <p:nvPr>
            <p:ph type="pic" idx="15"/>
          </p:nvPr>
        </p:nvPicPr>
        <p:blipFill>
          <a:blip r:embed="rId4">
            <a:extLst/>
          </a:blip>
          <a:stretch>
            <a:fillRect/>
          </a:stretch>
        </p:blipFill>
        <p:spPr>
          <a:xfrm>
            <a:off x="431800" y="1323478"/>
            <a:ext cx="5842002" cy="7424143"/>
          </a:xfrm>
          <a:prstGeom prst="rect">
            <a:avLst/>
          </a:prstGeom>
        </p:spPr>
      </p:pic>
      <p:grpSp>
        <p:nvGrpSpPr>
          <p:cNvPr id="148" name="Image"/>
          <p:cNvGrpSpPr/>
          <p:nvPr/>
        </p:nvGrpSpPr>
        <p:grpSpPr>
          <a:xfrm>
            <a:off x="8749475" y="2349697"/>
            <a:ext cx="3677076" cy="1689699"/>
            <a:chOff x="0" y="0"/>
            <a:chExt cx="3677075" cy="1689698"/>
          </a:xfrm>
        </p:grpSpPr>
        <p:pic>
          <p:nvPicPr>
            <p:cNvPr id="146" name="Image" descr="Imag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27000" y="88900"/>
              <a:ext cx="3423075" cy="1359497"/>
            </a:xfrm>
            <a:prstGeom prst="rect">
              <a:avLst/>
            </a:prstGeom>
            <a:ln w="12700" cap="flat">
              <a:noFill/>
              <a:miter lim="400000"/>
            </a:ln>
            <a:effectLst/>
          </p:spPr>
        </p:pic>
        <p:pic>
          <p:nvPicPr>
            <p:cNvPr id="147" name="Image" descr="Image"/>
            <p:cNvPicPr>
              <a:picLocks noChangeAspect="1"/>
            </p:cNvPicPr>
            <p:nvPr/>
          </p:nvPicPr>
          <p:blipFill>
            <a:blip r:embed="rId6">
              <a:extLst/>
            </a:blip>
            <a:stretch>
              <a:fillRect/>
            </a:stretch>
          </p:blipFill>
          <p:spPr>
            <a:xfrm>
              <a:off x="-1" y="-1"/>
              <a:ext cx="3677076" cy="1689699"/>
            </a:xfrm>
            <a:prstGeom prst="rect">
              <a:avLst/>
            </a:prstGeom>
            <a:ln w="12700" cap="flat">
              <a:noFill/>
              <a:miter lim="400000"/>
            </a:ln>
            <a:effectLst/>
          </p:spPr>
        </p:pic>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 descr="Image"/>
          <p:cNvPicPr>
            <a:picLocks noGrp="1" noChangeAspect="1"/>
          </p:cNvPicPr>
          <p:nvPr>
            <p:ph type="pic" idx="13"/>
          </p:nvPr>
        </p:nvPicPr>
        <p:blipFill>
          <a:blip r:embed="rId2">
            <a:extLst/>
          </a:blip>
          <a:stretch>
            <a:fillRect/>
          </a:stretch>
        </p:blipFill>
        <p:spPr>
          <a:xfrm>
            <a:off x="6692900" y="3101626"/>
            <a:ext cx="5842002" cy="5607748"/>
          </a:xfrm>
          <a:prstGeom prst="rect">
            <a:avLst/>
          </a:prstGeom>
        </p:spPr>
      </p:pic>
      <p:sp>
        <p:nvSpPr>
          <p:cNvPr id="151" name="Sobering Thoughts"/>
          <p:cNvSpPr txBox="1">
            <a:spLocks noGrp="1"/>
          </p:cNvSpPr>
          <p:nvPr>
            <p:ph type="title"/>
          </p:nvPr>
        </p:nvSpPr>
        <p:spPr>
          <a:prstGeom prst="rect">
            <a:avLst/>
          </a:prstGeom>
        </p:spPr>
        <p:txBody>
          <a:bodyPr/>
          <a:lstStyle/>
          <a:p>
            <a:r>
              <a:t>Sobering Thoughts</a:t>
            </a:r>
          </a:p>
        </p:txBody>
      </p:sp>
      <p:sp>
        <p:nvSpPr>
          <p:cNvPr id="152" name="A survey of 825 adults and children between the ages of seven and 16 found one out of eight parents allowed their children to use the internet from the age of two. Consequently, only one out of 10 make their children wait until they are 10 or older, as recommended by experts.…"/>
          <p:cNvSpPr txBox="1">
            <a:spLocks noGrp="1"/>
          </p:cNvSpPr>
          <p:nvPr>
            <p:ph type="body" sz="half" idx="1"/>
          </p:nvPr>
        </p:nvSpPr>
        <p:spPr>
          <a:prstGeom prst="rect">
            <a:avLst/>
          </a:prstGeom>
          <a:ln w="25400">
            <a:solidFill>
              <a:srgbClr val="66635F"/>
            </a:solidFill>
          </a:ln>
        </p:spPr>
        <p:txBody>
          <a:bodyPr/>
          <a:lstStyle/>
          <a:p>
            <a:pPr marL="304912" indent="-304912" defTabSz="426466">
              <a:spcBef>
                <a:spcPts val="0"/>
              </a:spcBef>
              <a:buSzPct val="60000"/>
              <a:defRPr sz="2300"/>
            </a:pPr>
            <a:endParaRPr/>
          </a:p>
          <a:p>
            <a:pPr marL="304912" indent="-304912" defTabSz="426466">
              <a:spcBef>
                <a:spcPts val="0"/>
              </a:spcBef>
              <a:buSzPct val="60000"/>
              <a:defRPr sz="2300">
                <a:latin typeface="Optima"/>
                <a:ea typeface="Optima"/>
                <a:cs typeface="Optima"/>
                <a:sym typeface="Optima"/>
              </a:defRPr>
            </a:pPr>
            <a:r>
              <a:t>A survey of 825 adults and children between the ages of seven and 16 found </a:t>
            </a:r>
            <a:r>
              <a:rPr b="1"/>
              <a:t>one out of eight parents allowed their children to use the internet from the age of two. </a:t>
            </a:r>
            <a:r>
              <a:t>Consequently, only one out of 10 make their children wait until they are 10 or older, as recommended by experts.</a:t>
            </a:r>
          </a:p>
          <a:p>
            <a:pPr marL="304912" indent="-304912" defTabSz="426466">
              <a:spcBef>
                <a:spcPts val="0"/>
              </a:spcBef>
              <a:buSzPct val="60000"/>
              <a:defRPr sz="2300">
                <a:latin typeface="Optima"/>
                <a:ea typeface="Optima"/>
                <a:cs typeface="Optima"/>
                <a:sym typeface="Optima"/>
              </a:defRPr>
            </a:pPr>
            <a:endParaRPr/>
          </a:p>
          <a:p>
            <a:pPr marL="304912" indent="-304912" defTabSz="426466">
              <a:spcBef>
                <a:spcPts val="0"/>
              </a:spcBef>
              <a:buSzPct val="60000"/>
              <a:defRPr sz="2300">
                <a:latin typeface="Optima"/>
                <a:ea typeface="Optima"/>
                <a:cs typeface="Optima"/>
                <a:sym typeface="Optima"/>
              </a:defRPr>
            </a:pPr>
            <a:r>
              <a:t>Studies found that over </a:t>
            </a:r>
            <a:r>
              <a:rPr b="1" u="sng">
                <a:solidFill>
                  <a:srgbClr val="0000FF"/>
                </a:solidFill>
                <a:uFill>
                  <a:solidFill>
                    <a:srgbClr val="0000FF"/>
                  </a:solidFill>
                </a:uFill>
                <a:hlinkClick r:id="rId3"/>
              </a:rPr>
              <a:t>71 percent of parents</a:t>
            </a:r>
            <a:r>
              <a:t> do not supervise their children's internet use after the age of 14, yet a shocking </a:t>
            </a:r>
            <a:r>
              <a:rPr b="1"/>
              <a:t>72 percent of all missing children cases that begin online involve children who are 15 or older</a:t>
            </a:r>
            <a: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 descr="Image"/>
          <p:cNvPicPr>
            <a:picLocks noGrp="1" noChangeAspect="1"/>
          </p:cNvPicPr>
          <p:nvPr>
            <p:ph type="pic" idx="13"/>
          </p:nvPr>
        </p:nvPicPr>
        <p:blipFill>
          <a:blip r:embed="rId2">
            <a:extLst/>
          </a:blip>
          <a:stretch>
            <a:fillRect/>
          </a:stretch>
        </p:blipFill>
        <p:spPr>
          <a:xfrm>
            <a:off x="6692899" y="2565400"/>
            <a:ext cx="5842002" cy="6680200"/>
          </a:xfrm>
          <a:prstGeom prst="rect">
            <a:avLst/>
          </a:prstGeom>
        </p:spPr>
      </p:pic>
      <p:sp>
        <p:nvSpPr>
          <p:cNvPr id="155" name="More Sober Thoughts"/>
          <p:cNvSpPr txBox="1">
            <a:spLocks noGrp="1"/>
          </p:cNvSpPr>
          <p:nvPr>
            <p:ph type="title"/>
          </p:nvPr>
        </p:nvSpPr>
        <p:spPr>
          <a:prstGeom prst="rect">
            <a:avLst/>
          </a:prstGeom>
        </p:spPr>
        <p:txBody>
          <a:bodyPr/>
          <a:lstStyle/>
          <a:p>
            <a:r>
              <a:t>More Sober Thoughts</a:t>
            </a:r>
          </a:p>
        </p:txBody>
      </p:sp>
      <p:sp>
        <p:nvSpPr>
          <p:cNvPr id="156" name="Unfortunately, nearly 32 percent of teenagers hide or delete their browsing history from their parents.…"/>
          <p:cNvSpPr txBox="1">
            <a:spLocks noGrp="1"/>
          </p:cNvSpPr>
          <p:nvPr>
            <p:ph type="body" sz="half" idx="1"/>
          </p:nvPr>
        </p:nvSpPr>
        <p:spPr>
          <a:prstGeom prst="rect">
            <a:avLst/>
          </a:prstGeom>
          <a:ln w="25400">
            <a:solidFill>
              <a:srgbClr val="66635F"/>
            </a:solidFill>
          </a:ln>
        </p:spPr>
        <p:txBody>
          <a:bodyPr/>
          <a:lstStyle/>
          <a:p>
            <a:pPr marL="267319" indent="-267319" defTabSz="373886">
              <a:spcBef>
                <a:spcPts val="0"/>
              </a:spcBef>
              <a:buSzPct val="60000"/>
              <a:defRPr sz="2000">
                <a:latin typeface="Optima"/>
                <a:ea typeface="Optima"/>
                <a:cs typeface="Optima"/>
                <a:sym typeface="Optima"/>
              </a:defRPr>
            </a:pPr>
            <a:r>
              <a:t>Unfortunately, nearly </a:t>
            </a:r>
            <a:r>
              <a:rPr b="1"/>
              <a:t>32 percent of teenagers</a:t>
            </a:r>
            <a:r>
              <a:t> hide or delete their browsing history from their parents.</a:t>
            </a:r>
          </a:p>
          <a:p>
            <a:pPr marL="267319" indent="-267319" defTabSz="373886">
              <a:spcBef>
                <a:spcPts val="0"/>
              </a:spcBef>
              <a:buSzPct val="60000"/>
              <a:defRPr sz="2000">
                <a:latin typeface="Optima"/>
                <a:ea typeface="Optima"/>
                <a:cs typeface="Optima"/>
                <a:sym typeface="Optima"/>
              </a:defRPr>
            </a:pPr>
            <a:endParaRPr/>
          </a:p>
          <a:p>
            <a:pPr marL="267319" indent="-267319" defTabSz="373886">
              <a:spcBef>
                <a:spcPts val="0"/>
              </a:spcBef>
              <a:buSzPct val="60000"/>
              <a:defRPr sz="2000">
                <a:latin typeface="Optima"/>
                <a:ea typeface="Optima"/>
                <a:cs typeface="Optima"/>
                <a:sym typeface="Optima"/>
              </a:defRPr>
            </a:pPr>
            <a:r>
              <a:t>Only </a:t>
            </a:r>
            <a:r>
              <a:rPr b="1"/>
              <a:t>62 percent of teens</a:t>
            </a:r>
            <a:r>
              <a:t> have their Facebook account set to private. A staggering </a:t>
            </a:r>
            <a:r>
              <a:rPr b="1"/>
              <a:t>17 percent</a:t>
            </a:r>
            <a:r>
              <a:t> have all of their information, including contact information and whereabouts, public.</a:t>
            </a:r>
          </a:p>
          <a:p>
            <a:pPr marL="267319" indent="-267319" defTabSz="373886">
              <a:spcBef>
                <a:spcPts val="0"/>
              </a:spcBef>
              <a:buSzPct val="60000"/>
              <a:defRPr sz="2000">
                <a:latin typeface="Optima"/>
                <a:ea typeface="Optima"/>
                <a:cs typeface="Optima"/>
                <a:sym typeface="Optima"/>
              </a:defRPr>
            </a:pPr>
            <a:endParaRPr/>
          </a:p>
          <a:p>
            <a:pPr marL="267319" indent="-267319" defTabSz="373886">
              <a:spcBef>
                <a:spcPts val="0"/>
              </a:spcBef>
              <a:buSzPct val="60000"/>
              <a:defRPr sz="2000">
                <a:solidFill>
                  <a:srgbClr val="000000"/>
                </a:solidFill>
                <a:latin typeface="Optima"/>
                <a:ea typeface="Optima"/>
                <a:cs typeface="Optima"/>
                <a:sym typeface="Optima"/>
              </a:defRPr>
            </a:pPr>
            <a:r>
              <a:t>Children are victims of identity theft more often than is known. In fact, compared to adults, </a:t>
            </a:r>
            <a:r>
              <a:rPr b="1"/>
              <a:t>children under the age of 18 are </a:t>
            </a:r>
            <a:r>
              <a:rPr b="1" u="sng">
                <a:solidFill>
                  <a:srgbClr val="0000FF"/>
                </a:solidFill>
                <a:uFill>
                  <a:solidFill>
                    <a:srgbClr val="0000FF"/>
                  </a:solidFill>
                </a:uFill>
                <a:hlinkClick r:id="rId3"/>
              </a:rPr>
              <a:t>51 times more likely</a:t>
            </a:r>
            <a:r>
              <a:rPr b="1"/>
              <a:t> to have their identities stolen</a:t>
            </a:r>
            <a:r>
              <a:t>. Criminals target children because they have clean credit records and, as previously reported, frequently post personal information publicly. Criminals are sometimes able to use an unsuspecting </a:t>
            </a:r>
            <a:r>
              <a:rPr u="sng">
                <a:solidFill>
                  <a:srgbClr val="0000FF"/>
                </a:solidFill>
                <a:uFill>
                  <a:solidFill>
                    <a:srgbClr val="0000FF"/>
                  </a:solidFill>
                </a:uFill>
                <a:hlinkClick r:id="rId4"/>
              </a:rPr>
              <a:t>child's identity</a:t>
            </a:r>
            <a:r>
              <a:t> for years unnoticed.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 descr="Image"/>
          <p:cNvPicPr>
            <a:picLocks noGrp="1" noChangeAspect="1"/>
          </p:cNvPicPr>
          <p:nvPr>
            <p:ph type="pic" idx="13"/>
          </p:nvPr>
        </p:nvPicPr>
        <p:blipFill>
          <a:blip r:embed="rId2">
            <a:extLst/>
          </a:blip>
          <a:stretch>
            <a:fillRect/>
          </a:stretch>
        </p:blipFill>
        <p:spPr>
          <a:xfrm>
            <a:off x="6692900" y="4048075"/>
            <a:ext cx="5842002" cy="3714850"/>
          </a:xfrm>
          <a:prstGeom prst="rect">
            <a:avLst/>
          </a:prstGeom>
        </p:spPr>
      </p:pic>
      <p:sp>
        <p:nvSpPr>
          <p:cNvPr id="159" name="Cyber Immunization"/>
          <p:cNvSpPr txBox="1">
            <a:spLocks noGrp="1"/>
          </p:cNvSpPr>
          <p:nvPr>
            <p:ph type="title"/>
          </p:nvPr>
        </p:nvSpPr>
        <p:spPr>
          <a:prstGeom prst="rect">
            <a:avLst/>
          </a:prstGeom>
        </p:spPr>
        <p:txBody>
          <a:bodyPr/>
          <a:lstStyle/>
          <a:p>
            <a:r>
              <a:t>Cyber Immunization</a:t>
            </a:r>
          </a:p>
        </p:txBody>
      </p:sp>
      <p:sp>
        <p:nvSpPr>
          <p:cNvPr id="160" name="Our goal is to ensure that all students in New Brunswick are given a primer in cybersecurity in grade 6.…"/>
          <p:cNvSpPr txBox="1">
            <a:spLocks noGrp="1"/>
          </p:cNvSpPr>
          <p:nvPr>
            <p:ph type="body" sz="half" idx="1"/>
          </p:nvPr>
        </p:nvSpPr>
        <p:spPr>
          <a:prstGeom prst="rect">
            <a:avLst/>
          </a:prstGeom>
        </p:spPr>
        <p:txBody>
          <a:bodyPr/>
          <a:lstStyle/>
          <a:p>
            <a:pPr>
              <a:defRPr>
                <a:latin typeface="Optima"/>
                <a:ea typeface="Optima"/>
                <a:cs typeface="Optima"/>
                <a:sym typeface="Optima"/>
              </a:defRPr>
            </a:pPr>
            <a:r>
              <a:t>Our goal is to ensure that all students in New Brunswick are given a primer in cybersecurity in grade 6.</a:t>
            </a:r>
          </a:p>
          <a:p>
            <a:pPr>
              <a:defRPr>
                <a:latin typeface="Optima"/>
                <a:ea typeface="Optima"/>
                <a:cs typeface="Optima"/>
                <a:sym typeface="Optima"/>
              </a:defRPr>
            </a:pPr>
            <a:r>
              <a:t>Grades 6 through 12 will present ample opportunities for coursework and career information</a:t>
            </a:r>
          </a:p>
          <a:p>
            <a:pPr>
              <a:defRPr>
                <a:latin typeface="Optima"/>
                <a:ea typeface="Optima"/>
                <a:cs typeface="Optima"/>
                <a:sym typeface="Optima"/>
              </a:defRPr>
            </a:pPr>
            <a:r>
              <a:t>This project will be an introductory point for all.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he Program"/>
          <p:cNvSpPr txBox="1">
            <a:spLocks noGrp="1"/>
          </p:cNvSpPr>
          <p:nvPr>
            <p:ph type="title"/>
          </p:nvPr>
        </p:nvSpPr>
        <p:spPr>
          <a:prstGeom prst="rect">
            <a:avLst/>
          </a:prstGeom>
        </p:spPr>
        <p:txBody>
          <a:bodyPr/>
          <a:lstStyle/>
          <a:p>
            <a:r>
              <a:t>The Program</a:t>
            </a:r>
          </a:p>
        </p:txBody>
      </p:sp>
      <p:sp>
        <p:nvSpPr>
          <p:cNvPr id="163" name="5 day Program @ 1 period (50-60 minutes) per day.…"/>
          <p:cNvSpPr txBox="1">
            <a:spLocks noGrp="1"/>
          </p:cNvSpPr>
          <p:nvPr>
            <p:ph type="body" idx="1"/>
          </p:nvPr>
        </p:nvSpPr>
        <p:spPr>
          <a:prstGeom prst="rect">
            <a:avLst/>
          </a:prstGeom>
        </p:spPr>
        <p:txBody>
          <a:bodyPr/>
          <a:lstStyle/>
          <a:p>
            <a:pPr marL="418211" indent="-418211" defTabSz="519937">
              <a:spcBef>
                <a:spcPts val="2100"/>
              </a:spcBef>
              <a:defRPr sz="3200">
                <a:latin typeface="Optima"/>
                <a:ea typeface="Optima"/>
                <a:cs typeface="Optima"/>
                <a:sym typeface="Optima"/>
              </a:defRPr>
            </a:pPr>
            <a:r>
              <a:t>5 day Program @ 1 period (50-60 minutes) per day.</a:t>
            </a:r>
          </a:p>
          <a:p>
            <a:pPr marL="418211" indent="-418211" defTabSz="519937">
              <a:spcBef>
                <a:spcPts val="2100"/>
              </a:spcBef>
              <a:defRPr sz="3200">
                <a:latin typeface="Optima"/>
                <a:ea typeface="Optima"/>
                <a:cs typeface="Optima"/>
                <a:sym typeface="Optima"/>
              </a:defRPr>
            </a:pPr>
            <a:r>
              <a:t>Designed for CyberNB by CyberLaunch Academy.</a:t>
            </a:r>
          </a:p>
          <a:p>
            <a:pPr marL="418211" indent="-418211" defTabSz="519937">
              <a:spcBef>
                <a:spcPts val="2100"/>
              </a:spcBef>
              <a:defRPr sz="3200">
                <a:latin typeface="Optima"/>
                <a:ea typeface="Optima"/>
                <a:cs typeface="Optima"/>
                <a:sym typeface="Optima"/>
              </a:defRPr>
            </a:pPr>
            <a:r>
              <a:t>Activity-based learning.</a:t>
            </a:r>
          </a:p>
          <a:p>
            <a:pPr marL="418211" indent="-418211" defTabSz="519937">
              <a:spcBef>
                <a:spcPts val="2100"/>
              </a:spcBef>
              <a:defRPr sz="3200">
                <a:latin typeface="Optima"/>
                <a:ea typeface="Optima"/>
                <a:cs typeface="Optima"/>
                <a:sym typeface="Optima"/>
              </a:defRPr>
            </a:pPr>
            <a:r>
              <a:t>Based on five outcome pillars</a:t>
            </a:r>
          </a:p>
          <a:p>
            <a:pPr marL="2204085" lvl="3" indent="-440815" defTabSz="519937">
              <a:spcBef>
                <a:spcPts val="2100"/>
              </a:spcBef>
              <a:buClrTx/>
              <a:buSzPct val="100000"/>
              <a:buFontTx/>
              <a:buAutoNum type="arabicPeriod"/>
              <a:defRPr sz="2400">
                <a:latin typeface="Optima"/>
                <a:ea typeface="Optima"/>
                <a:cs typeface="Optima"/>
                <a:sym typeface="Optima"/>
              </a:defRPr>
            </a:pPr>
            <a:r>
              <a:t>Smart Online Behaviour</a:t>
            </a:r>
          </a:p>
          <a:p>
            <a:pPr marL="2204085" lvl="3" indent="-440815" defTabSz="519937">
              <a:spcBef>
                <a:spcPts val="2100"/>
              </a:spcBef>
              <a:buClrTx/>
              <a:buSzPct val="100000"/>
              <a:buFontTx/>
              <a:buAutoNum type="arabicPeriod"/>
              <a:defRPr sz="2400">
                <a:latin typeface="Optima"/>
                <a:ea typeface="Optima"/>
                <a:cs typeface="Optima"/>
                <a:sym typeface="Optima"/>
              </a:defRPr>
            </a:pPr>
            <a:r>
              <a:t>Passwords</a:t>
            </a:r>
          </a:p>
          <a:p>
            <a:pPr marL="2204085" lvl="3" indent="-440815" defTabSz="519937">
              <a:spcBef>
                <a:spcPts val="2100"/>
              </a:spcBef>
              <a:buClrTx/>
              <a:buSzPct val="100000"/>
              <a:buFontTx/>
              <a:buAutoNum type="arabicPeriod"/>
              <a:defRPr sz="2400">
                <a:latin typeface="Optima"/>
                <a:ea typeface="Optima"/>
                <a:cs typeface="Optima"/>
                <a:sym typeface="Optima"/>
              </a:defRPr>
            </a:pPr>
            <a:r>
              <a:t>Phishing</a:t>
            </a:r>
          </a:p>
          <a:p>
            <a:pPr marL="2204085" lvl="3" indent="-440815" defTabSz="519937">
              <a:spcBef>
                <a:spcPts val="2100"/>
              </a:spcBef>
              <a:buClrTx/>
              <a:buSzPct val="100000"/>
              <a:buFontTx/>
              <a:buAutoNum type="arabicPeriod"/>
              <a:defRPr sz="2400">
                <a:latin typeface="Optima"/>
                <a:ea typeface="Optima"/>
                <a:cs typeface="Optima"/>
                <a:sym typeface="Optima"/>
              </a:defRPr>
            </a:pPr>
            <a:r>
              <a:t>Malware</a:t>
            </a:r>
          </a:p>
          <a:p>
            <a:pPr marL="2204085" lvl="3" indent="-440815" defTabSz="519937">
              <a:spcBef>
                <a:spcPts val="2100"/>
              </a:spcBef>
              <a:buClrTx/>
              <a:buSzPct val="100000"/>
              <a:buFontTx/>
              <a:buAutoNum type="arabicPeriod"/>
              <a:defRPr sz="2400">
                <a:latin typeface="Optima"/>
                <a:ea typeface="Optima"/>
                <a:cs typeface="Optima"/>
                <a:sym typeface="Optima"/>
              </a:defRPr>
            </a:pPr>
            <a:r>
              <a:t>Digital Privacy</a:t>
            </a:r>
          </a:p>
        </p:txBody>
      </p:sp>
      <p:grpSp>
        <p:nvGrpSpPr>
          <p:cNvPr id="166" name="Image"/>
          <p:cNvGrpSpPr/>
          <p:nvPr/>
        </p:nvGrpSpPr>
        <p:grpSpPr>
          <a:xfrm>
            <a:off x="6785560" y="5497719"/>
            <a:ext cx="5681616" cy="3387423"/>
            <a:chOff x="0" y="0"/>
            <a:chExt cx="5681614" cy="3387422"/>
          </a:xfrm>
        </p:grpSpPr>
        <p:pic>
          <p:nvPicPr>
            <p:cNvPr id="164"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420000">
              <a:off x="200408" y="241700"/>
              <a:ext cx="5272823" cy="2751833"/>
            </a:xfrm>
            <a:prstGeom prst="rect">
              <a:avLst/>
            </a:prstGeom>
            <a:ln w="12700" cap="flat">
              <a:noFill/>
              <a:miter lim="400000"/>
            </a:ln>
            <a:effectLst/>
          </p:spPr>
        </p:pic>
        <p:pic>
          <p:nvPicPr>
            <p:cNvPr id="165" name="Image" descr="Image"/>
            <p:cNvPicPr>
              <a:picLocks noChangeAspect="1"/>
            </p:cNvPicPr>
            <p:nvPr/>
          </p:nvPicPr>
          <p:blipFill>
            <a:blip r:embed="rId3">
              <a:extLst/>
            </a:blip>
            <a:stretch>
              <a:fillRect/>
            </a:stretch>
          </p:blipFill>
          <p:spPr>
            <a:xfrm rot="21420000">
              <a:off x="77396" y="142499"/>
              <a:ext cx="5526823" cy="3102424"/>
            </a:xfrm>
            <a:prstGeom prst="rect">
              <a:avLst/>
            </a:prstGeom>
            <a:ln w="12700" cap="flat">
              <a:noFill/>
              <a:miter lim="400000"/>
            </a:ln>
            <a:effectLst/>
          </p:spPr>
        </p:pic>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ession 0ne"/>
          <p:cNvSpPr txBox="1">
            <a:spLocks noGrp="1"/>
          </p:cNvSpPr>
          <p:nvPr>
            <p:ph type="body" sz="quarter" idx="1"/>
          </p:nvPr>
        </p:nvSpPr>
        <p:spPr>
          <a:prstGeom prst="rect">
            <a:avLst/>
          </a:prstGeom>
        </p:spPr>
        <p:txBody>
          <a:bodyPr/>
          <a:lstStyle/>
          <a:p>
            <a:r>
              <a:t>Session 0ne</a:t>
            </a:r>
          </a:p>
        </p:txBody>
      </p:sp>
      <p:pic>
        <p:nvPicPr>
          <p:cNvPr id="169" name="Image" descr="Image"/>
          <p:cNvPicPr>
            <a:picLocks noGrp="1" noChangeAspect="1"/>
          </p:cNvPicPr>
          <p:nvPr>
            <p:ph type="pic" idx="13"/>
          </p:nvPr>
        </p:nvPicPr>
        <p:blipFill>
          <a:blip r:embed="rId2">
            <a:extLst/>
          </a:blip>
          <a:stretch>
            <a:fillRect/>
          </a:stretch>
        </p:blipFill>
        <p:spPr>
          <a:xfrm>
            <a:off x="6317165" y="439366"/>
            <a:ext cx="5950652" cy="8661402"/>
          </a:xfrm>
          <a:prstGeom prst="rect">
            <a:avLst/>
          </a:prstGeom>
        </p:spPr>
      </p:pic>
      <p:sp>
        <p:nvSpPr>
          <p:cNvPr id="170" name="Stay Smart Online"/>
          <p:cNvSpPr txBox="1">
            <a:spLocks noGrp="1"/>
          </p:cNvSpPr>
          <p:nvPr>
            <p:ph type="title"/>
          </p:nvPr>
        </p:nvSpPr>
        <p:spPr>
          <a:prstGeom prst="rect">
            <a:avLst/>
          </a:prstGeom>
        </p:spPr>
        <p:txBody>
          <a:bodyPr/>
          <a:lstStyle/>
          <a:p>
            <a:r>
              <a:t>Stay Smart Online</a:t>
            </a:r>
          </a:p>
        </p:txBody>
      </p:sp>
      <p:sp>
        <p:nvSpPr>
          <p:cNvPr id="171" name="This session focuses on learning the foundations of cybersecurity. The foundation is based of identify what a hacker is, identifying problems, and easy tips to protect ourselves.…"/>
          <p:cNvSpPr txBox="1">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287161" indent="-287161" defTabSz="457200">
              <a:spcBef>
                <a:spcPts val="0"/>
              </a:spcBef>
              <a:defRPr sz="2200">
                <a:solidFill>
                  <a:srgbClr val="000000"/>
                </a:solidFill>
                <a:uFill>
                  <a:solidFill>
                    <a:srgbClr val="000000"/>
                  </a:solidFill>
                </a:uFill>
                <a:latin typeface="Optima"/>
                <a:ea typeface="Optima"/>
                <a:cs typeface="Optima"/>
                <a:sym typeface="Optima"/>
              </a:defRPr>
            </a:pPr>
            <a:r>
              <a:t>This session focuses on learning the foundations of cybersecurity. The foundation is based of identify what a hacker is, identifying problems, and easy tips to protect ourselves.</a:t>
            </a:r>
          </a:p>
          <a:p>
            <a:pPr marL="0" indent="0" defTabSz="457200">
              <a:spcBef>
                <a:spcPts val="0"/>
              </a:spcBef>
              <a:buClrTx/>
              <a:buSzTx/>
              <a:buFontTx/>
              <a:buNone/>
              <a:defRPr sz="1200">
                <a:solidFill>
                  <a:srgbClr val="000000"/>
                </a:solidFill>
                <a:uFill>
                  <a:solidFill>
                    <a:srgbClr val="000000"/>
                  </a:solidFill>
                </a:uFill>
                <a:latin typeface="Calibri"/>
                <a:ea typeface="Calibri"/>
                <a:cs typeface="Calibri"/>
                <a:sym typeface="Calibri"/>
              </a:defRPr>
            </a:pPr>
            <a:endParaRPr/>
          </a:p>
          <a:p>
            <a:pPr marL="287161" indent="-287161" defTabSz="457200">
              <a:spcBef>
                <a:spcPts val="0"/>
              </a:spcBef>
              <a:defRPr sz="2200" b="1">
                <a:solidFill>
                  <a:srgbClr val="000000"/>
                </a:solidFill>
                <a:uFill>
                  <a:solidFill>
                    <a:srgbClr val="000000"/>
                  </a:solidFill>
                </a:uFill>
                <a:latin typeface="Optima"/>
                <a:ea typeface="Optima"/>
                <a:cs typeface="Optima"/>
                <a:sym typeface="Optima"/>
              </a:defRPr>
            </a:pPr>
            <a:r>
              <a:t>What’s Included:</a:t>
            </a:r>
          </a:p>
          <a:p>
            <a:pPr marL="457200" indent="-228600" defTabSz="457200">
              <a:spcBef>
                <a:spcPts val="0"/>
              </a:spcBef>
              <a:buClrTx/>
              <a:buSzPct val="100000"/>
              <a:buFont typeface="Symbol"/>
              <a:buChar char="·"/>
              <a:defRPr sz="2200">
                <a:solidFill>
                  <a:srgbClr val="000000"/>
                </a:solidFill>
                <a:uFill>
                  <a:solidFill>
                    <a:srgbClr val="000000"/>
                  </a:solidFill>
                </a:uFill>
                <a:latin typeface="Optima"/>
                <a:ea typeface="Optima"/>
                <a:cs typeface="Optima"/>
                <a:sym typeface="Optima"/>
              </a:defRPr>
            </a:pPr>
            <a:r>
              <a:t>Lecture Slides</a:t>
            </a:r>
          </a:p>
          <a:p>
            <a:pPr marL="457200" indent="-228600" defTabSz="457200">
              <a:spcBef>
                <a:spcPts val="0"/>
              </a:spcBef>
              <a:buClrTx/>
              <a:buSzPct val="100000"/>
              <a:buFont typeface="Symbol"/>
              <a:buChar char="·"/>
              <a:defRPr sz="2200">
                <a:solidFill>
                  <a:srgbClr val="000000"/>
                </a:solidFill>
                <a:uFill>
                  <a:solidFill>
                    <a:srgbClr val="000000"/>
                  </a:solidFill>
                </a:uFill>
                <a:latin typeface="Optima"/>
                <a:ea typeface="Optima"/>
                <a:cs typeface="Optima"/>
                <a:sym typeface="Optima"/>
              </a:defRPr>
            </a:pPr>
            <a:r>
              <a:t>Activity Sheet</a:t>
            </a:r>
          </a:p>
          <a:p>
            <a:pPr marL="457200" indent="-228600" defTabSz="457200">
              <a:spcBef>
                <a:spcPts val="0"/>
              </a:spcBef>
              <a:buClrTx/>
              <a:buSzPct val="100000"/>
              <a:buFont typeface="Symbol"/>
              <a:buChar char="·"/>
              <a:defRPr sz="2200">
                <a:solidFill>
                  <a:srgbClr val="000000"/>
                </a:solidFill>
                <a:uFill>
                  <a:solidFill>
                    <a:srgbClr val="000000"/>
                  </a:solidFill>
                </a:uFill>
                <a:latin typeface="Optima"/>
                <a:ea typeface="Optima"/>
                <a:cs typeface="Optima"/>
                <a:sym typeface="Optima"/>
              </a:defRPr>
            </a:pPr>
            <a:r>
              <a:t>Evaluation</a:t>
            </a:r>
          </a:p>
          <a:p>
            <a:pPr marL="457200" indent="-228600" defTabSz="457200">
              <a:spcBef>
                <a:spcPts val="0"/>
              </a:spcBef>
              <a:buClrTx/>
              <a:buSzPct val="100000"/>
              <a:buFont typeface="Symbol"/>
              <a:buChar char="·"/>
              <a:defRPr sz="2200">
                <a:solidFill>
                  <a:srgbClr val="000000"/>
                </a:solidFill>
                <a:uFill>
                  <a:solidFill>
                    <a:srgbClr val="000000"/>
                  </a:solidFill>
                </a:uFill>
                <a:latin typeface="Optima"/>
                <a:ea typeface="Optima"/>
                <a:cs typeface="Optima"/>
                <a:sym typeface="Optima"/>
              </a:defRPr>
            </a:pPr>
            <a:r>
              <a:t>Evaluation Answer Key</a:t>
            </a:r>
          </a:p>
        </p:txBody>
      </p:sp>
      <p:grpSp>
        <p:nvGrpSpPr>
          <p:cNvPr id="174" name="Image"/>
          <p:cNvGrpSpPr/>
          <p:nvPr/>
        </p:nvGrpSpPr>
        <p:grpSpPr>
          <a:xfrm>
            <a:off x="7950924" y="2862372"/>
            <a:ext cx="6122790" cy="6619900"/>
            <a:chOff x="0" y="0"/>
            <a:chExt cx="6122788" cy="6619898"/>
          </a:xfrm>
        </p:grpSpPr>
        <p:pic>
          <p:nvPicPr>
            <p:cNvPr id="172" name="Image" descr="Image"/>
            <p:cNvPicPr>
              <a:picLocks noChangeAspect="1"/>
            </p:cNvPicPr>
            <p:nvPr/>
          </p:nvPicPr>
          <p:blipFill>
            <a:blip r:embed="rId3" cstate="email">
              <a:extLst>
                <a:ext uri="{28A0092B-C50C-407E-A947-70E740481C1C}">
                  <a14:useLocalDpi xmlns:a14="http://schemas.microsoft.com/office/drawing/2010/main"/>
                </a:ext>
              </a:extLst>
            </a:blip>
            <a:srcRect l="1606" r="1606"/>
            <a:stretch>
              <a:fillRect/>
            </a:stretch>
          </p:blipFill>
          <p:spPr>
            <a:xfrm rot="20700000">
              <a:off x="743338" y="624600"/>
              <a:ext cx="4596670" cy="5223491"/>
            </a:xfrm>
            <a:prstGeom prst="rect">
              <a:avLst/>
            </a:prstGeom>
            <a:ln w="12700" cap="flat">
              <a:noFill/>
              <a:miter lim="400000"/>
            </a:ln>
            <a:effectLst/>
          </p:spPr>
        </p:pic>
        <p:pic>
          <p:nvPicPr>
            <p:cNvPr id="173" name="Image" descr="Image"/>
            <p:cNvPicPr>
              <a:picLocks noChangeAspect="1"/>
            </p:cNvPicPr>
            <p:nvPr/>
          </p:nvPicPr>
          <p:blipFill>
            <a:blip r:embed="rId4">
              <a:extLst/>
            </a:blip>
            <a:stretch>
              <a:fillRect/>
            </a:stretch>
          </p:blipFill>
          <p:spPr>
            <a:xfrm rot="20700000">
              <a:off x="636059" y="533104"/>
              <a:ext cx="4850672" cy="5553691"/>
            </a:xfrm>
            <a:prstGeom prst="rect">
              <a:avLst/>
            </a:prstGeom>
            <a:ln w="12700" cap="flat">
              <a:noFill/>
              <a:miter lim="400000"/>
            </a:ln>
            <a:effectLst/>
          </p:spPr>
        </p:pic>
      </p:grpSp>
      <p:grpSp>
        <p:nvGrpSpPr>
          <p:cNvPr id="177" name="Image"/>
          <p:cNvGrpSpPr/>
          <p:nvPr/>
        </p:nvGrpSpPr>
        <p:grpSpPr>
          <a:xfrm>
            <a:off x="5541927" y="5382400"/>
            <a:ext cx="4027356" cy="4485779"/>
            <a:chOff x="0" y="0"/>
            <a:chExt cx="4027354" cy="4485778"/>
          </a:xfrm>
        </p:grpSpPr>
        <p:pic>
          <p:nvPicPr>
            <p:cNvPr id="175" name="Image" descr="Image"/>
            <p:cNvPicPr>
              <a:picLocks noChangeAspect="1"/>
            </p:cNvPicPr>
            <p:nvPr/>
          </p:nvPicPr>
          <p:blipFill>
            <a:blip r:embed="rId5" cstate="email">
              <a:extLst>
                <a:ext uri="{28A0092B-C50C-407E-A947-70E740481C1C}">
                  <a14:useLocalDpi xmlns:a14="http://schemas.microsoft.com/office/drawing/2010/main"/>
                </a:ext>
              </a:extLst>
            </a:blip>
            <a:srcRect t="189" b="189"/>
            <a:stretch>
              <a:fillRect/>
            </a:stretch>
          </p:blipFill>
          <p:spPr>
            <a:xfrm rot="420000">
              <a:off x="371817" y="290954"/>
              <a:ext cx="3302294" cy="3752607"/>
            </a:xfrm>
            <a:prstGeom prst="rect">
              <a:avLst/>
            </a:prstGeom>
            <a:ln w="12700" cap="flat">
              <a:noFill/>
              <a:miter lim="400000"/>
            </a:ln>
            <a:effectLst/>
          </p:spPr>
        </p:pic>
        <p:pic>
          <p:nvPicPr>
            <p:cNvPr id="176" name="Image" descr="Image"/>
            <p:cNvPicPr>
              <a:picLocks noChangeAspect="1"/>
            </p:cNvPicPr>
            <p:nvPr/>
          </p:nvPicPr>
          <p:blipFill>
            <a:blip r:embed="rId6">
              <a:extLst/>
            </a:blip>
            <a:stretch>
              <a:fillRect/>
            </a:stretch>
          </p:blipFill>
          <p:spPr>
            <a:xfrm rot="420000">
              <a:off x="235530" y="201485"/>
              <a:ext cx="3556295" cy="4082808"/>
            </a:xfrm>
            <a:prstGeom prst="rect">
              <a:avLst/>
            </a:prstGeom>
            <a:ln w="12700" cap="flat">
              <a:noFill/>
              <a:miter lim="400000"/>
            </a:ln>
            <a:effectLst/>
          </p:spPr>
        </p:pic>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ession Two"/>
          <p:cNvSpPr txBox="1">
            <a:spLocks noGrp="1"/>
          </p:cNvSpPr>
          <p:nvPr>
            <p:ph type="body" sz="quarter" idx="1"/>
          </p:nvPr>
        </p:nvSpPr>
        <p:spPr>
          <a:prstGeom prst="rect">
            <a:avLst/>
          </a:prstGeom>
        </p:spPr>
        <p:txBody>
          <a:bodyPr/>
          <a:lstStyle/>
          <a:p>
            <a:r>
              <a:t>Session Two</a:t>
            </a:r>
          </a:p>
        </p:txBody>
      </p:sp>
      <p:pic>
        <p:nvPicPr>
          <p:cNvPr id="180" name="Image" descr="Image"/>
          <p:cNvPicPr>
            <a:picLocks noGrp="1" noChangeAspect="1"/>
          </p:cNvPicPr>
          <p:nvPr>
            <p:ph type="pic" idx="13"/>
          </p:nvPr>
        </p:nvPicPr>
        <p:blipFill>
          <a:blip r:embed="rId2">
            <a:extLst/>
          </a:blip>
          <a:stretch>
            <a:fillRect/>
          </a:stretch>
        </p:blipFill>
        <p:spPr>
          <a:xfrm>
            <a:off x="6436597" y="705575"/>
            <a:ext cx="5950652" cy="7333447"/>
          </a:xfrm>
          <a:prstGeom prst="rect">
            <a:avLst/>
          </a:prstGeom>
        </p:spPr>
      </p:pic>
      <p:sp>
        <p:nvSpPr>
          <p:cNvPr id="181" name="Passwords"/>
          <p:cNvSpPr txBox="1">
            <a:spLocks noGrp="1"/>
          </p:cNvSpPr>
          <p:nvPr>
            <p:ph type="title"/>
          </p:nvPr>
        </p:nvSpPr>
        <p:spPr>
          <a:prstGeom prst="rect">
            <a:avLst/>
          </a:prstGeom>
        </p:spPr>
        <p:txBody>
          <a:bodyPr/>
          <a:lstStyle/>
          <a:p>
            <a:r>
              <a:t>Passwords</a:t>
            </a:r>
          </a:p>
        </p:txBody>
      </p:sp>
      <p:sp>
        <p:nvSpPr>
          <p:cNvPr id="182" name="This session focuses on learning about password security and how we can make our passwords stronger and less vulnerable to theft.…"/>
          <p:cNvSpPr txBox="1">
            <a:spLocks noGrp="1"/>
          </p:cNvSpPr>
          <p:nvPr>
            <p:ph type="body" idx="1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287161" indent="-287161" defTabSz="457200">
              <a:spcBef>
                <a:spcPts val="0"/>
              </a:spcBef>
              <a:defRPr sz="2200">
                <a:solidFill>
                  <a:srgbClr val="000000"/>
                </a:solidFill>
                <a:uFill>
                  <a:solidFill>
                    <a:srgbClr val="000000"/>
                  </a:solidFill>
                </a:uFill>
                <a:latin typeface="Optima"/>
                <a:ea typeface="Optima"/>
                <a:cs typeface="Optima"/>
                <a:sym typeface="Optima"/>
              </a:defRPr>
            </a:pPr>
            <a:r>
              <a:t>This session focuses on learning about password security and how we can make our passwords stronger and less vulnerable to theft. </a:t>
            </a:r>
          </a:p>
          <a:p>
            <a:pPr marL="0" indent="0" defTabSz="457200">
              <a:spcBef>
                <a:spcPts val="0"/>
              </a:spcBef>
              <a:buClrTx/>
              <a:buSzTx/>
              <a:buFontTx/>
              <a:buNone/>
              <a:defRPr sz="2200">
                <a:solidFill>
                  <a:srgbClr val="000000"/>
                </a:solidFill>
                <a:uFill>
                  <a:solidFill>
                    <a:srgbClr val="000000"/>
                  </a:solidFill>
                </a:uFill>
                <a:latin typeface="Optima"/>
                <a:ea typeface="Optima"/>
                <a:cs typeface="Optima"/>
                <a:sym typeface="Optima"/>
              </a:defRPr>
            </a:pPr>
            <a:endParaRPr/>
          </a:p>
          <a:p>
            <a:pPr marL="287161" indent="-287161" defTabSz="457200">
              <a:spcBef>
                <a:spcPts val="0"/>
              </a:spcBef>
              <a:defRPr sz="2200" b="1">
                <a:solidFill>
                  <a:srgbClr val="000000"/>
                </a:solidFill>
                <a:uFill>
                  <a:solidFill>
                    <a:srgbClr val="000000"/>
                  </a:solidFill>
                </a:uFill>
                <a:latin typeface="Optima"/>
                <a:ea typeface="Optima"/>
                <a:cs typeface="Optima"/>
                <a:sym typeface="Optima"/>
              </a:defRPr>
            </a:pPr>
            <a:r>
              <a:t>What’s Included:</a:t>
            </a:r>
          </a:p>
          <a:p>
            <a:pPr marL="457200" indent="-228600" defTabSz="457200">
              <a:spcBef>
                <a:spcPts val="0"/>
              </a:spcBef>
              <a:buClrTx/>
              <a:buSzPct val="100000"/>
              <a:buFont typeface="Symbol"/>
              <a:buChar char="·"/>
              <a:defRPr sz="2200">
                <a:solidFill>
                  <a:srgbClr val="000000"/>
                </a:solidFill>
                <a:uFill>
                  <a:solidFill>
                    <a:srgbClr val="000000"/>
                  </a:solidFill>
                </a:uFill>
                <a:latin typeface="Optima"/>
                <a:ea typeface="Optima"/>
                <a:cs typeface="Optima"/>
                <a:sym typeface="Optima"/>
              </a:defRPr>
            </a:pPr>
            <a:r>
              <a:t>Lecture Slides </a:t>
            </a:r>
          </a:p>
          <a:p>
            <a:pPr marL="457200" indent="-228600" defTabSz="457200">
              <a:spcBef>
                <a:spcPts val="0"/>
              </a:spcBef>
              <a:buClrTx/>
              <a:buSzPct val="100000"/>
              <a:buFont typeface="Symbol"/>
              <a:buChar char="·"/>
              <a:defRPr sz="2200">
                <a:solidFill>
                  <a:srgbClr val="000000"/>
                </a:solidFill>
                <a:uFill>
                  <a:solidFill>
                    <a:srgbClr val="000000"/>
                  </a:solidFill>
                </a:uFill>
                <a:latin typeface="Optima"/>
                <a:ea typeface="Optima"/>
                <a:cs typeface="Optima"/>
                <a:sym typeface="Optima"/>
              </a:defRPr>
            </a:pPr>
            <a:r>
              <a:t>Activity Sheet &amp; Instruction Sheet</a:t>
            </a:r>
          </a:p>
          <a:p>
            <a:pPr marL="457200" indent="-228600" defTabSz="457200">
              <a:spcBef>
                <a:spcPts val="0"/>
              </a:spcBef>
              <a:buClrTx/>
              <a:buSzPct val="100000"/>
              <a:buFont typeface="Symbol"/>
              <a:buChar char="·"/>
              <a:defRPr sz="2200">
                <a:solidFill>
                  <a:srgbClr val="000000"/>
                </a:solidFill>
                <a:uFill>
                  <a:solidFill>
                    <a:srgbClr val="000000"/>
                  </a:solidFill>
                </a:uFill>
                <a:latin typeface="Optima"/>
                <a:ea typeface="Optima"/>
                <a:cs typeface="Optima"/>
                <a:sym typeface="Optima"/>
              </a:defRPr>
            </a:pPr>
            <a:r>
              <a:t>Evaluation</a:t>
            </a:r>
          </a:p>
          <a:p>
            <a:pPr marL="457200" indent="-228600" defTabSz="457200">
              <a:spcBef>
                <a:spcPts val="0"/>
              </a:spcBef>
              <a:buClrTx/>
              <a:buSzPct val="100000"/>
              <a:buFont typeface="Symbol"/>
              <a:buChar char="·"/>
              <a:defRPr sz="2200">
                <a:solidFill>
                  <a:srgbClr val="000000"/>
                </a:solidFill>
                <a:uFill>
                  <a:solidFill>
                    <a:srgbClr val="000000"/>
                  </a:solidFill>
                </a:uFill>
                <a:latin typeface="Optima"/>
                <a:ea typeface="Optima"/>
                <a:cs typeface="Optima"/>
                <a:sym typeface="Optima"/>
              </a:defRPr>
            </a:pPr>
            <a:r>
              <a:t>Evaluation Answer Key</a:t>
            </a:r>
          </a:p>
        </p:txBody>
      </p:sp>
      <p:grpSp>
        <p:nvGrpSpPr>
          <p:cNvPr id="185" name="Image"/>
          <p:cNvGrpSpPr/>
          <p:nvPr/>
        </p:nvGrpSpPr>
        <p:grpSpPr>
          <a:xfrm>
            <a:off x="8224025" y="2935162"/>
            <a:ext cx="5578031" cy="6473931"/>
            <a:chOff x="0" y="0"/>
            <a:chExt cx="5578029" cy="6473930"/>
          </a:xfrm>
        </p:grpSpPr>
        <p:pic>
          <p:nvPicPr>
            <p:cNvPr id="183" name="Image" descr="Image"/>
            <p:cNvPicPr>
              <a:picLocks noChangeAspect="1"/>
            </p:cNvPicPr>
            <p:nvPr/>
          </p:nvPicPr>
          <p:blipFill>
            <a:blip r:embed="rId3" cstate="email">
              <a:extLst>
                <a:ext uri="{28A0092B-C50C-407E-A947-70E740481C1C}">
                  <a14:useLocalDpi xmlns:a14="http://schemas.microsoft.com/office/drawing/2010/main"/>
                </a:ext>
              </a:extLst>
            </a:blip>
            <a:srcRect l="647" r="611"/>
            <a:stretch>
              <a:fillRect/>
            </a:stretch>
          </p:blipFill>
          <p:spPr>
            <a:xfrm rot="20700000">
              <a:off x="752945" y="551617"/>
              <a:ext cx="4032696" cy="5223490"/>
            </a:xfrm>
            <a:prstGeom prst="rect">
              <a:avLst/>
            </a:prstGeom>
            <a:ln w="12700" cap="flat">
              <a:noFill/>
              <a:miter lim="400000"/>
            </a:ln>
            <a:effectLst/>
          </p:spPr>
        </p:pic>
        <p:pic>
          <p:nvPicPr>
            <p:cNvPr id="184" name="Image" descr="Image"/>
            <p:cNvPicPr>
              <a:picLocks noChangeAspect="1"/>
            </p:cNvPicPr>
            <p:nvPr/>
          </p:nvPicPr>
          <p:blipFill>
            <a:blip r:embed="rId4">
              <a:extLst/>
            </a:blip>
            <a:stretch>
              <a:fillRect/>
            </a:stretch>
          </p:blipFill>
          <p:spPr>
            <a:xfrm rot="20700000">
              <a:off x="645667" y="460120"/>
              <a:ext cx="4286696" cy="5553691"/>
            </a:xfrm>
            <a:prstGeom prst="rect">
              <a:avLst/>
            </a:prstGeom>
            <a:ln w="12700" cap="flat">
              <a:noFill/>
              <a:miter lim="400000"/>
            </a:ln>
            <a:effectLst/>
          </p:spPr>
        </p:pic>
      </p:grpSp>
      <p:grpSp>
        <p:nvGrpSpPr>
          <p:cNvPr id="188" name="Image"/>
          <p:cNvGrpSpPr/>
          <p:nvPr/>
        </p:nvGrpSpPr>
        <p:grpSpPr>
          <a:xfrm>
            <a:off x="5541927" y="5382400"/>
            <a:ext cx="4027356" cy="4485779"/>
            <a:chOff x="0" y="0"/>
            <a:chExt cx="4027354" cy="4485778"/>
          </a:xfrm>
        </p:grpSpPr>
        <p:pic>
          <p:nvPicPr>
            <p:cNvPr id="186" name="Image" descr="Image"/>
            <p:cNvPicPr>
              <a:picLocks noChangeAspect="1"/>
            </p:cNvPicPr>
            <p:nvPr/>
          </p:nvPicPr>
          <p:blipFill>
            <a:blip r:embed="rId5" cstate="email">
              <a:extLst>
                <a:ext uri="{28A0092B-C50C-407E-A947-70E740481C1C}">
                  <a14:useLocalDpi xmlns:a14="http://schemas.microsoft.com/office/drawing/2010/main"/>
                </a:ext>
              </a:extLst>
            </a:blip>
            <a:srcRect l="968" r="968"/>
            <a:stretch>
              <a:fillRect/>
            </a:stretch>
          </p:blipFill>
          <p:spPr>
            <a:xfrm rot="420000">
              <a:off x="371817" y="290953"/>
              <a:ext cx="3302294" cy="3752608"/>
            </a:xfrm>
            <a:prstGeom prst="rect">
              <a:avLst/>
            </a:prstGeom>
            <a:ln w="12700" cap="flat">
              <a:noFill/>
              <a:miter lim="400000"/>
            </a:ln>
            <a:effectLst/>
          </p:spPr>
        </p:pic>
        <p:pic>
          <p:nvPicPr>
            <p:cNvPr id="187" name="Image" descr="Image"/>
            <p:cNvPicPr>
              <a:picLocks noChangeAspect="1"/>
            </p:cNvPicPr>
            <p:nvPr/>
          </p:nvPicPr>
          <p:blipFill>
            <a:blip r:embed="rId6">
              <a:extLst/>
            </a:blip>
            <a:stretch>
              <a:fillRect/>
            </a:stretch>
          </p:blipFill>
          <p:spPr>
            <a:xfrm rot="420000">
              <a:off x="235530" y="201485"/>
              <a:ext cx="3556295" cy="4082808"/>
            </a:xfrm>
            <a:prstGeom prst="rect">
              <a:avLst/>
            </a:prstGeom>
            <a:ln w="12700" cap="flat">
              <a:noFill/>
              <a:miter lim="400000"/>
            </a:ln>
            <a:effectLst/>
          </p:spPr>
        </p:pic>
      </p:grpSp>
    </p:spTree>
  </p:cSld>
  <p:clrMapOvr>
    <a:masterClrMapping/>
  </p:clrMapOvr>
  <p:transition spd="med"/>
</p:sld>
</file>

<file path=ppt/theme/theme1.xml><?xml version="1.0" encoding="utf-8"?>
<a:theme xmlns:a="http://schemas.openxmlformats.org/drawingml/2006/main" name="New_Template4">
  <a:themeElements>
    <a:clrScheme name="New_Template4">
      <a:dk1>
        <a:srgbClr val="414141"/>
      </a:dk1>
      <a:lt1>
        <a:srgbClr val="FFFFFF"/>
      </a:lt1>
      <a:dk2>
        <a:srgbClr val="A7A7A7"/>
      </a:dk2>
      <a:lt2>
        <a:srgbClr val="535353"/>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Helvetica"/>
        <a:ea typeface="Helvetica"/>
        <a:cs typeface="Helvetica"/>
      </a:majorFont>
      <a:minorFont>
        <a:latin typeface="Helvetica Neue"/>
        <a:ea typeface="Helvetica Neue"/>
        <a:cs typeface="Helvetica Neue"/>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14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A7A7A7"/>
      </a:dk2>
      <a:lt2>
        <a:srgbClr val="535353"/>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Helvetica"/>
        <a:ea typeface="Helvetica"/>
        <a:cs typeface="Helvetica"/>
      </a:majorFont>
      <a:minorFont>
        <a:latin typeface="Helvetica Neue"/>
        <a:ea typeface="Helvetica Neue"/>
        <a:cs typeface="Helvetica Neue"/>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14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Bodoni SvtyTwo ITC TT-Book"/>
            <a:ea typeface="Bodoni SvtyTwo ITC TT-Book"/>
            <a:cs typeface="Bodoni SvtyTwo ITC TT-Book"/>
            <a:sym typeface="Bodoni SvtyTwo ITC TT-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589</Words>
  <Application>Microsoft Office PowerPoint</Application>
  <PresentationFormat>Custom</PresentationFormat>
  <Paragraphs>98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Bodoni SvtyTwo ITC TT-Book</vt:lpstr>
      <vt:lpstr>Calibri</vt:lpstr>
      <vt:lpstr>Helvetica Neue</vt:lpstr>
      <vt:lpstr>Optima</vt:lpstr>
      <vt:lpstr>Palatino</vt:lpstr>
      <vt:lpstr>Symbol</vt:lpstr>
      <vt:lpstr>Zapf Dingbats</vt:lpstr>
      <vt:lpstr>New_Template4</vt:lpstr>
      <vt:lpstr>Bridging Technology and Safety</vt:lpstr>
      <vt:lpstr>Skills but not Skilled</vt:lpstr>
      <vt:lpstr>PowerPoint Presentation</vt:lpstr>
      <vt:lpstr>Sobering Thoughts</vt:lpstr>
      <vt:lpstr>More Sober Thoughts</vt:lpstr>
      <vt:lpstr>Cyber Immunization</vt:lpstr>
      <vt:lpstr>The Program</vt:lpstr>
      <vt:lpstr>Stay Smart Online</vt:lpstr>
      <vt:lpstr>Passwords</vt:lpstr>
      <vt:lpstr>Phishing</vt:lpstr>
      <vt:lpstr>Malware</vt:lpstr>
      <vt:lpstr>Digital Privacy</vt:lpstr>
      <vt:lpstr>Reinforced by Reverse</vt:lpstr>
      <vt:lpstr>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Technology and Safety</dc:title>
  <dc:creator>Adam</dc:creator>
  <cp:lastModifiedBy>Binet, Adam M (ASD-E)</cp:lastModifiedBy>
  <cp:revision>1</cp:revision>
  <dcterms:modified xsi:type="dcterms:W3CDTF">2018-10-26T18:31:10Z</dcterms:modified>
</cp:coreProperties>
</file>