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56" r:id="rId2"/>
    <p:sldId id="288" r:id="rId3"/>
    <p:sldId id="291" r:id="rId4"/>
    <p:sldId id="286" r:id="rId5"/>
    <p:sldId id="289" r:id="rId6"/>
    <p:sldId id="285" r:id="rId7"/>
    <p:sldId id="290" r:id="rId8"/>
    <p:sldId id="28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8/31/2019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21269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8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14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6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23583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913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3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40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03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8/31/2019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07143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8/31/2019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195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106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HSMakeEnvSciandOP/?ref=bookmarks" TargetMode="External"/><Relationship Id="rId2" Type="http://schemas.openxmlformats.org/officeDocument/2006/relationships/hyperlink" Target="http://blackville.nbed.nb.ca/other/bhsmakerspac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hsice.weebly.com/" TargetMode="External"/><Relationship Id="rId5" Type="http://schemas.openxmlformats.org/officeDocument/2006/relationships/hyperlink" Target="https://www.youtube.com/channel/UCadmqIZlcXTmxg9JWjE-lxw?view_as=subscriber" TargetMode="External"/><Relationship Id="rId4" Type="http://schemas.openxmlformats.org/officeDocument/2006/relationships/hyperlink" Target="https://twitter.com/BHSMak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6841" y="1366704"/>
            <a:ext cx="8361229" cy="2098226"/>
          </a:xfrm>
        </p:spPr>
        <p:txBody>
          <a:bodyPr/>
          <a:lstStyle/>
          <a:p>
            <a:pPr algn="ctr"/>
            <a:r>
              <a:rPr lang="en-CA" dirty="0" smtClean="0"/>
              <a:t>Coop 120…</a:t>
            </a:r>
            <a:br>
              <a:rPr lang="en-CA" dirty="0" smtClean="0"/>
            </a:br>
            <a:r>
              <a:rPr lang="en-CA" dirty="0" smtClean="0"/>
              <a:t>#</a:t>
            </a:r>
            <a:r>
              <a:rPr lang="en-CA" dirty="0" err="1" smtClean="0"/>
              <a:t>bhsmake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0475" y="3464930"/>
            <a:ext cx="9423917" cy="1086237"/>
          </a:xfrm>
        </p:spPr>
        <p:txBody>
          <a:bodyPr>
            <a:normAutofit fontScale="92500"/>
          </a:bodyPr>
          <a:lstStyle/>
          <a:p>
            <a:r>
              <a:rPr lang="en-CA" dirty="0" smtClean="0"/>
              <a:t>‘Project based independent learning where students are given an opportunity </a:t>
            </a:r>
          </a:p>
          <a:p>
            <a:r>
              <a:rPr lang="en-CA" dirty="0"/>
              <a:t> </a:t>
            </a:r>
            <a:r>
              <a:rPr lang="en-CA" dirty="0" smtClean="0"/>
              <a:t>        to be creative, innovative and take ownership of their learning!’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308" y="4353207"/>
            <a:ext cx="3225084" cy="1222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252" y="4353207"/>
            <a:ext cx="1948592" cy="2025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366704"/>
            <a:ext cx="1940930" cy="20982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513" y="4353207"/>
            <a:ext cx="2581275" cy="1638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05" y="1366704"/>
            <a:ext cx="2497736" cy="209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2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930" y="196164"/>
            <a:ext cx="11467070" cy="14859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What is MAKE? STEM? STEAM? MakerSpace?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595" y="1506865"/>
            <a:ext cx="10956324" cy="5943599"/>
          </a:xfrm>
        </p:spPr>
        <p:txBody>
          <a:bodyPr>
            <a:normAutofit/>
          </a:bodyPr>
          <a:lstStyle/>
          <a:p>
            <a:pPr marL="530352" lvl="1" indent="0">
              <a:buNone/>
            </a:pPr>
            <a:r>
              <a:rPr lang="en-US" sz="4000" b="1" dirty="0" smtClean="0"/>
              <a:t>MAKE</a:t>
            </a:r>
            <a:r>
              <a:rPr lang="en-US" sz="3200" dirty="0" smtClean="0"/>
              <a:t> – an opportunity to explore, create and invent</a:t>
            </a:r>
          </a:p>
          <a:p>
            <a:pPr marL="530352" lvl="1" indent="0">
              <a:buNone/>
            </a:pPr>
            <a:r>
              <a:rPr lang="en-US" sz="4000" b="1" dirty="0" smtClean="0"/>
              <a:t>STEM</a:t>
            </a:r>
            <a:r>
              <a:rPr lang="en-US" sz="4000" dirty="0" smtClean="0"/>
              <a:t> </a:t>
            </a:r>
            <a:r>
              <a:rPr lang="en-US" sz="3200" dirty="0" smtClean="0"/>
              <a:t>– integrating Science, Technology, Engineering &amp; </a:t>
            </a:r>
          </a:p>
          <a:p>
            <a:pPr marL="530352" lvl="1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Mathematics into real world problems</a:t>
            </a:r>
          </a:p>
          <a:p>
            <a:pPr marL="530352" lvl="1" indent="0">
              <a:buNone/>
            </a:pPr>
            <a:r>
              <a:rPr lang="en-US" sz="4000" b="1" dirty="0" smtClean="0"/>
              <a:t>STEAM  </a:t>
            </a:r>
            <a:r>
              <a:rPr lang="en-US" sz="3200" dirty="0" smtClean="0"/>
              <a:t>- incorporating the Arts into STEM through design</a:t>
            </a:r>
          </a:p>
          <a:p>
            <a:pPr marL="530352" lvl="1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and creativity</a:t>
            </a:r>
          </a:p>
          <a:p>
            <a:pPr marL="530352" lvl="1" indent="0">
              <a:buNone/>
            </a:pPr>
            <a:r>
              <a:rPr lang="en-US" sz="4000" b="1" dirty="0" smtClean="0"/>
              <a:t>MakerSpace </a:t>
            </a:r>
            <a:r>
              <a:rPr lang="en-US" sz="3200" dirty="0" smtClean="0"/>
              <a:t>– a place where people gather to work on </a:t>
            </a:r>
          </a:p>
          <a:p>
            <a:pPr marL="530352" lvl="1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           projects while sharing ideas, equipment </a:t>
            </a:r>
          </a:p>
          <a:p>
            <a:pPr marL="530352" lvl="1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          and knowledge </a:t>
            </a:r>
            <a:endParaRPr lang="en-US" sz="3200" dirty="0"/>
          </a:p>
          <a:p>
            <a:pPr marL="530352" lvl="1" indent="0">
              <a:buNone/>
            </a:pPr>
            <a:endParaRPr lang="en-US" sz="3200" dirty="0"/>
          </a:p>
          <a:p>
            <a:pPr marL="530352" lvl="1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24930" y="939114"/>
            <a:ext cx="11376454" cy="659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8" y="0"/>
            <a:ext cx="9601200" cy="677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#</a:t>
            </a:r>
            <a:r>
              <a:rPr lang="en-US" b="1" dirty="0" err="1" smtClean="0"/>
              <a:t>BHSMake</a:t>
            </a:r>
            <a:r>
              <a:rPr lang="en-US" b="1" dirty="0" smtClean="0"/>
              <a:t> at the BHS ICE Centre…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32" y="520976"/>
            <a:ext cx="57150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218" y="0"/>
            <a:ext cx="1951413" cy="2601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932" y="614450"/>
            <a:ext cx="3773285" cy="2829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6217" y="2601884"/>
            <a:ext cx="1925783" cy="3520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745" y="3444413"/>
            <a:ext cx="3574473" cy="2680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301" y="2324319"/>
            <a:ext cx="1941541" cy="1941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302" y="4268715"/>
            <a:ext cx="3445624" cy="25892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7927" y="2427403"/>
            <a:ext cx="2493817" cy="4433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3842" y="2321464"/>
            <a:ext cx="1504084" cy="200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515" y="139205"/>
            <a:ext cx="10171651" cy="1485900"/>
          </a:xfrm>
        </p:spPr>
        <p:txBody>
          <a:bodyPr/>
          <a:lstStyle/>
          <a:p>
            <a:r>
              <a:rPr lang="en-US" b="1" dirty="0" err="1" smtClean="0"/>
              <a:t>BHSMakerSpace</a:t>
            </a:r>
            <a:r>
              <a:rPr lang="en-US" b="1" dirty="0" smtClean="0"/>
              <a:t>…Fall 2018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241" y="0"/>
            <a:ext cx="2431759" cy="3242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89" y="1027652"/>
            <a:ext cx="3886898" cy="2915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4299" y="3250210"/>
            <a:ext cx="2437701" cy="1828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89" y="3942826"/>
            <a:ext cx="3886898" cy="2915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966" y="0"/>
            <a:ext cx="2451333" cy="3603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4299" y="5086351"/>
            <a:ext cx="2412883" cy="1791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4402" y="3610936"/>
            <a:ext cx="2459897" cy="3279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4294" y="3590983"/>
            <a:ext cx="2674165" cy="3299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9134" y="1027652"/>
            <a:ext cx="2784483" cy="255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80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284" y="2670809"/>
            <a:ext cx="1621677" cy="2383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746" y="274765"/>
            <a:ext cx="9601200" cy="1485900"/>
          </a:xfrm>
        </p:spPr>
        <p:txBody>
          <a:bodyPr/>
          <a:lstStyle/>
          <a:p>
            <a:r>
              <a:rPr lang="en-US" b="1" dirty="0" smtClean="0"/>
              <a:t>Previous Coop(MAKE) Innovations…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935" y="1265560"/>
            <a:ext cx="2487384" cy="2597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5319" y="0"/>
            <a:ext cx="2316681" cy="2036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5319" y="2036240"/>
            <a:ext cx="2316681" cy="2215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5590" y="4260879"/>
            <a:ext cx="1116410" cy="25971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486" y="1265560"/>
            <a:ext cx="2085448" cy="1789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5317" y="4251330"/>
            <a:ext cx="1304819" cy="26066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6301" y="4959990"/>
            <a:ext cx="2463152" cy="18850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7589" y="3826813"/>
            <a:ext cx="1000016" cy="1184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4210" y="4932705"/>
            <a:ext cx="1643394" cy="19165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5283" y="1265560"/>
            <a:ext cx="1186795" cy="17893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2114" y="1255172"/>
            <a:ext cx="1861138" cy="14557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1159" y="3480110"/>
            <a:ext cx="1898150" cy="33649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5451" y="2671724"/>
            <a:ext cx="2044310" cy="11487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6861" y="3774401"/>
            <a:ext cx="2081490" cy="13447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1103" y="5016054"/>
            <a:ext cx="1714928" cy="18289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5026" y="1324279"/>
            <a:ext cx="1859762" cy="24796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99453" y="3853562"/>
            <a:ext cx="1487714" cy="29953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54152" y="3031254"/>
            <a:ext cx="1464326" cy="195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0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380" y="1768915"/>
            <a:ext cx="10738266" cy="4870622"/>
          </a:xfrm>
        </p:spPr>
        <p:txBody>
          <a:bodyPr>
            <a:normAutofit/>
          </a:bodyPr>
          <a:lstStyle/>
          <a:p>
            <a:r>
              <a:rPr lang="en-US" b="1" dirty="0" smtClean="0"/>
              <a:t>BHS </a:t>
            </a:r>
            <a:r>
              <a:rPr lang="en-US" b="1" dirty="0" err="1" smtClean="0"/>
              <a:t>MakerSpace</a:t>
            </a:r>
            <a:r>
              <a:rPr lang="en-US" b="1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will allow students to </a:t>
            </a:r>
            <a:r>
              <a:rPr lang="en-GB" dirty="0" smtClean="0"/>
              <a:t>explore </a:t>
            </a:r>
            <a:r>
              <a:rPr lang="en-GB" dirty="0"/>
              <a:t>STEAM projects that involve Science, Technology, Engineering, Arts and </a:t>
            </a:r>
            <a:r>
              <a:rPr lang="en-GB" dirty="0" smtClean="0"/>
              <a:t>Mathematics</a:t>
            </a:r>
            <a:r>
              <a:rPr lang="en-GB" dirty="0"/>
              <a:t> </a:t>
            </a:r>
            <a:r>
              <a:rPr lang="en-GB" dirty="0" smtClean="0"/>
              <a:t>with an opportunity to develop these projects into Entrepreneurial Ventures.</a:t>
            </a:r>
          </a:p>
          <a:p>
            <a:r>
              <a:rPr lang="en-GB" b="1" dirty="0" smtClean="0"/>
              <a:t>Coop (MAKE) 120 </a:t>
            </a:r>
            <a:r>
              <a:rPr lang="en-GB" dirty="0"/>
              <a:t>will enable students to undertake </a:t>
            </a:r>
            <a:r>
              <a:rPr lang="en-GB" dirty="0" smtClean="0"/>
              <a:t>creative and innovative projects </a:t>
            </a:r>
            <a:r>
              <a:rPr lang="en-GB" dirty="0"/>
              <a:t>in the </a:t>
            </a:r>
            <a:r>
              <a:rPr lang="en-GB" dirty="0" err="1" smtClean="0"/>
              <a:t>MakerSpace</a:t>
            </a:r>
            <a:r>
              <a:rPr lang="en-GB" dirty="0" smtClean="0"/>
              <a:t>.  </a:t>
            </a:r>
            <a:r>
              <a:rPr lang="en-GB" dirty="0"/>
              <a:t>Students will explore a variety of technologies while designing and engineering their own </a:t>
            </a:r>
            <a:r>
              <a:rPr lang="en-GB" dirty="0" smtClean="0"/>
              <a:t>projects with the following components: project proposal, journaling, independent research, design, prototyping, </a:t>
            </a:r>
            <a:r>
              <a:rPr lang="en-GB" dirty="0" err="1" smtClean="0"/>
              <a:t>techpoints</a:t>
            </a:r>
            <a:r>
              <a:rPr lang="en-GB" dirty="0" smtClean="0"/>
              <a:t>, presentation and summary video.</a:t>
            </a:r>
          </a:p>
          <a:p>
            <a:r>
              <a:rPr lang="en-GB" b="1" dirty="0" smtClean="0"/>
              <a:t>Coop (MAKE) 120 will be offered periods 1 &amp; 3</a:t>
            </a:r>
            <a:r>
              <a:rPr lang="en-GB" dirty="0" smtClean="0"/>
              <a:t>… each class will have a max of 18 students.</a:t>
            </a:r>
          </a:p>
          <a:p>
            <a:r>
              <a:rPr lang="en-GB" b="1" dirty="0" smtClean="0"/>
              <a:t>Entrepreneurship 110 will be offered period 2</a:t>
            </a:r>
            <a:r>
              <a:rPr lang="en-GB" dirty="0" smtClean="0"/>
              <a:t>… where these students are ‘doubling up’ by taking both this course along with Coop (MAKE) 120.  </a:t>
            </a:r>
            <a:r>
              <a:rPr lang="en-GB" b="1" i="1" dirty="0" smtClean="0"/>
              <a:t>NOTE: If there are more than 18 students interested, then there will be an application process.</a:t>
            </a:r>
          </a:p>
          <a:p>
            <a:r>
              <a:rPr lang="en-GB" dirty="0" smtClean="0"/>
              <a:t>Both courses are designed </a:t>
            </a:r>
            <a:r>
              <a:rPr lang="en-GB" dirty="0"/>
              <a:t>to </a:t>
            </a:r>
            <a:r>
              <a:rPr lang="en-US" dirty="0" smtClean="0"/>
              <a:t>improve the </a:t>
            </a:r>
            <a:r>
              <a:rPr lang="en-US" b="1" dirty="0" smtClean="0"/>
              <a:t>NB Global Competencies: </a:t>
            </a:r>
            <a:r>
              <a:rPr lang="en-US" dirty="0" smtClean="0"/>
              <a:t>Critical Thinking/Problem Solving; Innovation/Creativity/Entrepreneurship; Learning to Learn/Self Aware/Self Directed; Collaboration; Communication; Global Citizenship/Sustainability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68" y="0"/>
            <a:ext cx="6213712" cy="175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3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030" y="-98367"/>
            <a:ext cx="5871857" cy="1154083"/>
          </a:xfrm>
        </p:spPr>
        <p:txBody>
          <a:bodyPr>
            <a:noAutofit/>
          </a:bodyPr>
          <a:lstStyle/>
          <a:p>
            <a:r>
              <a:rPr lang="en-US" sz="8800" b="1" dirty="0"/>
              <a:t>b</a:t>
            </a:r>
            <a:r>
              <a:rPr lang="en-US" sz="8800" b="1" dirty="0" smtClean="0"/>
              <a:t>hsice.com</a:t>
            </a:r>
            <a:endParaRPr lang="en-US" sz="8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26" y="1055716"/>
            <a:ext cx="11055362" cy="588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789" y="145472"/>
            <a:ext cx="9601200" cy="846438"/>
          </a:xfrm>
        </p:spPr>
        <p:txBody>
          <a:bodyPr>
            <a:normAutofit/>
          </a:bodyPr>
          <a:lstStyle/>
          <a:p>
            <a:r>
              <a:rPr lang="en-CA" b="1" dirty="0" smtClean="0"/>
              <a:t>COMMUNICATION &amp; COLLABORATION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036" y="867219"/>
            <a:ext cx="10033461" cy="5433827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School </a:t>
            </a:r>
            <a:r>
              <a:rPr lang="en-CA" dirty="0" smtClean="0"/>
              <a:t>Website… BHS MakerSpace </a:t>
            </a:r>
            <a:endParaRPr lang="en-CA" dirty="0"/>
          </a:p>
          <a:p>
            <a:pPr lvl="2"/>
            <a:r>
              <a:rPr lang="en-CA" b="1" dirty="0">
                <a:hlinkClick r:id="rId2"/>
              </a:rPr>
              <a:t>http://</a:t>
            </a:r>
            <a:r>
              <a:rPr lang="en-CA" b="1" dirty="0" smtClean="0">
                <a:hlinkClick r:id="rId2"/>
              </a:rPr>
              <a:t>blackville.nbed.nb.ca/other/bhsmakerspace</a:t>
            </a:r>
            <a:endParaRPr lang="en-CA" b="1" dirty="0"/>
          </a:p>
          <a:p>
            <a:pPr marL="987552" lvl="2" indent="0">
              <a:buNone/>
            </a:pPr>
            <a:endParaRPr lang="en-CA" dirty="0" smtClean="0"/>
          </a:p>
          <a:p>
            <a:r>
              <a:rPr lang="en-CA" dirty="0" smtClean="0"/>
              <a:t>Facebook… </a:t>
            </a:r>
            <a:r>
              <a:rPr lang="en-CA" dirty="0" smtClean="0"/>
              <a:t>BHS ICE Centre </a:t>
            </a:r>
            <a:r>
              <a:rPr lang="en-CA" b="1" dirty="0" smtClean="0">
                <a:hlinkClick r:id="rId3"/>
              </a:rPr>
              <a:t>https</a:t>
            </a:r>
            <a:r>
              <a:rPr lang="en-CA" b="1" dirty="0">
                <a:hlinkClick r:id="rId3"/>
              </a:rPr>
              <a:t>://www.facebook.com/BHSMakeEnvSciandOP/?</a:t>
            </a:r>
            <a:r>
              <a:rPr lang="en-CA" b="1" dirty="0" smtClean="0">
                <a:hlinkClick r:id="rId3"/>
              </a:rPr>
              <a:t>ref=bookmarks</a:t>
            </a:r>
            <a:endParaRPr lang="en-CA" b="1" dirty="0" smtClean="0"/>
          </a:p>
          <a:p>
            <a:pPr marL="987552" lvl="2" indent="0">
              <a:buNone/>
            </a:pPr>
            <a:endParaRPr lang="en-CA" dirty="0" smtClean="0"/>
          </a:p>
          <a:p>
            <a:r>
              <a:rPr lang="en-CA" dirty="0" smtClean="0"/>
              <a:t>Twitter…@</a:t>
            </a:r>
            <a:r>
              <a:rPr lang="en-CA" dirty="0" err="1" smtClean="0"/>
              <a:t>BHSMaker</a:t>
            </a:r>
            <a:endParaRPr lang="en-CA" dirty="0"/>
          </a:p>
          <a:p>
            <a:pPr lvl="2"/>
            <a:r>
              <a:rPr lang="en-CA" b="1" dirty="0" smtClean="0">
                <a:hlinkClick r:id="rId4"/>
              </a:rPr>
              <a:t>https</a:t>
            </a:r>
            <a:r>
              <a:rPr lang="en-CA" b="1" dirty="0">
                <a:hlinkClick r:id="rId4"/>
              </a:rPr>
              <a:t>://</a:t>
            </a:r>
            <a:r>
              <a:rPr lang="en-CA" b="1" dirty="0" smtClean="0">
                <a:hlinkClick r:id="rId4"/>
              </a:rPr>
              <a:t>twitter.com/BHSMaker</a:t>
            </a:r>
            <a:endParaRPr lang="en-CA" b="1" dirty="0" smtClean="0"/>
          </a:p>
          <a:p>
            <a:pPr marL="758952" lvl="4" indent="0">
              <a:spcBef>
                <a:spcPts val="1000"/>
              </a:spcBef>
              <a:buNone/>
            </a:pPr>
            <a:endParaRPr lang="en-CA" dirty="0" smtClean="0"/>
          </a:p>
          <a:p>
            <a:r>
              <a:rPr lang="en-CA" dirty="0" smtClean="0"/>
              <a:t>YouTube…Search </a:t>
            </a:r>
            <a:r>
              <a:rPr lang="en-CA" dirty="0" err="1" smtClean="0"/>
              <a:t>BHSMake</a:t>
            </a:r>
            <a:r>
              <a:rPr lang="en-CA" dirty="0" smtClean="0"/>
              <a:t> for our channel</a:t>
            </a:r>
          </a:p>
          <a:p>
            <a:pPr lvl="2"/>
            <a:r>
              <a:rPr lang="en-CA" b="1" dirty="0">
                <a:hlinkClick r:id="rId5"/>
              </a:rPr>
              <a:t>https://www.youtube.com/channel/UCadmqIZlcXTmxg9JWjE-lxw?view_as=subscriber</a:t>
            </a:r>
            <a:endParaRPr lang="en-CA" b="1" dirty="0"/>
          </a:p>
          <a:p>
            <a:pPr marL="987552" lvl="2" indent="0">
              <a:buNone/>
            </a:pPr>
            <a:endParaRPr lang="en-CA" dirty="0" smtClean="0"/>
          </a:p>
          <a:p>
            <a:r>
              <a:rPr lang="en-CA" dirty="0"/>
              <a:t>BHS ICE </a:t>
            </a:r>
            <a:r>
              <a:rPr lang="en-CA" dirty="0" smtClean="0"/>
              <a:t>Centre… </a:t>
            </a:r>
            <a:r>
              <a:rPr lang="en-CA" dirty="0" err="1" smtClean="0"/>
              <a:t>BHSMake</a:t>
            </a:r>
            <a:r>
              <a:rPr lang="en-CA" dirty="0" smtClean="0"/>
              <a:t> and Young Entrepreneurs</a:t>
            </a:r>
            <a:endParaRPr lang="en-CA" dirty="0" smtClean="0"/>
          </a:p>
          <a:p>
            <a:pPr lvl="2"/>
            <a:r>
              <a:rPr lang="en-CA" b="1" dirty="0" smtClean="0">
                <a:hlinkClick r:id="rId6"/>
              </a:rPr>
              <a:t>http</a:t>
            </a:r>
            <a:r>
              <a:rPr lang="en-CA" b="1" dirty="0">
                <a:hlinkClick r:id="rId6"/>
              </a:rPr>
              <a:t>://</a:t>
            </a:r>
            <a:r>
              <a:rPr lang="en-CA" b="1" dirty="0" smtClean="0">
                <a:hlinkClick r:id="rId6"/>
              </a:rPr>
              <a:t>bhsice.com/</a:t>
            </a:r>
            <a:endParaRPr lang="en-CA" b="1" dirty="0"/>
          </a:p>
          <a:p>
            <a:pPr lvl="8"/>
            <a:endParaRPr lang="en-CA" b="1" dirty="0" smtClean="0"/>
          </a:p>
          <a:p>
            <a:r>
              <a:rPr lang="en-CA" dirty="0" err="1" smtClean="0"/>
              <a:t>PowerPlay</a:t>
            </a:r>
            <a:r>
              <a:rPr lang="en-CA" dirty="0" smtClean="0"/>
              <a:t> Young Entrepreneurs Program Being Done By </a:t>
            </a:r>
            <a:r>
              <a:rPr lang="en-CA" dirty="0" smtClean="0"/>
              <a:t>ALL Middle School Students!</a:t>
            </a:r>
          </a:p>
          <a:p>
            <a:r>
              <a:rPr lang="en-CA" dirty="0" smtClean="0"/>
              <a:t>Elementary MAKE with grades 3,4 and 5 students with a focus on coding!</a:t>
            </a:r>
            <a:endParaRPr lang="en-CA" dirty="0" smtClean="0"/>
          </a:p>
          <a:p>
            <a:pPr marL="987552" lvl="2" indent="0">
              <a:buNone/>
            </a:pPr>
            <a:endParaRPr lang="en-CA" dirty="0" smtClean="0"/>
          </a:p>
          <a:p>
            <a:pPr lvl="2"/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18101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1737</TotalTime>
  <Words>370</Words>
  <Application>Microsoft Office PowerPoint</Application>
  <PresentationFormat>Widescreen</PresentationFormat>
  <Paragraphs>48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Franklin Gothic Book</vt:lpstr>
      <vt:lpstr>Wingdings</vt:lpstr>
      <vt:lpstr>Crop</vt:lpstr>
      <vt:lpstr>Coop 120… #bhsmake</vt:lpstr>
      <vt:lpstr>What is MAKE? STEM? STEAM? MakerSpace?</vt:lpstr>
      <vt:lpstr>#BHSMake at the BHS ICE Centre…</vt:lpstr>
      <vt:lpstr>BHSMakerSpace…Fall 2018</vt:lpstr>
      <vt:lpstr>Previous Coop(MAKE) Innovations…</vt:lpstr>
      <vt:lpstr>PowerPoint Presentation</vt:lpstr>
      <vt:lpstr>bhsice.com</vt:lpstr>
      <vt:lpstr>COMMUNICATION &amp; COLLABORATION</vt:lpstr>
    </vt:vector>
  </TitlesOfParts>
  <Company>Province of New Brunswick -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Coop 120… #MVHSMake</dc:title>
  <dc:creator>Hallihan, Ashley (ASD-N)</dc:creator>
  <cp:lastModifiedBy>Hallihan, Ashley (ASD-N)</cp:lastModifiedBy>
  <cp:revision>94</cp:revision>
  <dcterms:created xsi:type="dcterms:W3CDTF">2016-05-04T00:08:31Z</dcterms:created>
  <dcterms:modified xsi:type="dcterms:W3CDTF">2019-08-31T18:47:43Z</dcterms:modified>
</cp:coreProperties>
</file>