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7" r:id="rId2"/>
    <p:sldId id="275" r:id="rId3"/>
    <p:sldId id="259" r:id="rId4"/>
    <p:sldId id="261" r:id="rId5"/>
    <p:sldId id="262" r:id="rId6"/>
    <p:sldId id="273" r:id="rId7"/>
    <p:sldId id="274" r:id="rId8"/>
    <p:sldId id="260" r:id="rId9"/>
    <p:sldId id="263" r:id="rId10"/>
    <p:sldId id="264" r:id="rId11"/>
    <p:sldId id="266" r:id="rId12"/>
    <p:sldId id="280" r:id="rId13"/>
    <p:sldId id="27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Doherty" initials="M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2F70C-C83C-41AB-8BA4-86ABFEF6A9EA}" v="28" dt="2018-11-05T13:17:07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/>
    <p:restoredTop sz="74093" autoAdjust="0"/>
  </p:normalViewPr>
  <p:slideViewPr>
    <p:cSldViewPr snapToGrid="0" snapToObjects="1">
      <p:cViewPr varScale="1">
        <p:scale>
          <a:sx n="86" d="100"/>
          <a:sy n="86" d="100"/>
        </p:scale>
        <p:origin x="16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38b19714-1083-4429-9442-daa9c316a6e3" providerId="ADAL" clId="{6452F70C-C83C-41AB-8BA4-86ABFEF6A9EA}"/>
    <pc:docChg chg="custSel modSld">
      <pc:chgData name=" " userId="38b19714-1083-4429-9442-daa9c316a6e3" providerId="ADAL" clId="{6452F70C-C83C-41AB-8BA4-86ABFEF6A9EA}" dt="2018-11-05T13:17:07.155" v="27" actId="478"/>
      <pc:docMkLst>
        <pc:docMk/>
      </pc:docMkLst>
      <pc:sldChg chg="addSp delSp modSp">
        <pc:chgData name=" " userId="38b19714-1083-4429-9442-daa9c316a6e3" providerId="ADAL" clId="{6452F70C-C83C-41AB-8BA4-86ABFEF6A9EA}" dt="2018-11-05T13:16:29.782" v="14" actId="1035"/>
        <pc:sldMkLst>
          <pc:docMk/>
          <pc:sldMk cId="1838453932" sldId="257"/>
        </pc:sldMkLst>
        <pc:spChg chg="add mod">
          <ac:chgData name=" " userId="38b19714-1083-4429-9442-daa9c316a6e3" providerId="ADAL" clId="{6452F70C-C83C-41AB-8BA4-86ABFEF6A9EA}" dt="2018-11-05T13:16:29.782" v="14" actId="1035"/>
          <ac:spMkLst>
            <pc:docMk/>
            <pc:sldMk cId="1838453932" sldId="257"/>
            <ac:spMk id="7" creationId="{07C24954-A67A-477E-840F-82F1CD9CC89F}"/>
          </ac:spMkLst>
        </pc:spChg>
        <pc:spChg chg="add mod">
          <ac:chgData name=" " userId="38b19714-1083-4429-9442-daa9c316a6e3" providerId="ADAL" clId="{6452F70C-C83C-41AB-8BA4-86ABFEF6A9EA}" dt="2018-11-05T13:16:29.782" v="14" actId="1035"/>
          <ac:spMkLst>
            <pc:docMk/>
            <pc:sldMk cId="1838453932" sldId="257"/>
            <ac:spMk id="8" creationId="{69B20DD9-C1A5-4FEC-BD1A-2118D98C88CC}"/>
          </ac:spMkLst>
        </pc:spChg>
        <pc:picChg chg="del">
          <ac:chgData name=" " userId="38b19714-1083-4429-9442-daa9c316a6e3" providerId="ADAL" clId="{6452F70C-C83C-41AB-8BA4-86ABFEF6A9EA}" dt="2018-11-05T13:16:23.853" v="0" actId="478"/>
          <ac:picMkLst>
            <pc:docMk/>
            <pc:sldMk cId="1838453932" sldId="257"/>
            <ac:picMk id="5" creationId="{00000000-0000-0000-0000-000000000000}"/>
          </ac:picMkLst>
        </pc:picChg>
        <pc:picChg chg="add mod">
          <ac:chgData name=" " userId="38b19714-1083-4429-9442-daa9c316a6e3" providerId="ADAL" clId="{6452F70C-C83C-41AB-8BA4-86ABFEF6A9EA}" dt="2018-11-05T13:16:29.782" v="14" actId="1035"/>
          <ac:picMkLst>
            <pc:docMk/>
            <pc:sldMk cId="1838453932" sldId="257"/>
            <ac:picMk id="6" creationId="{203CBAD4-1620-4E2B-B1B8-FDF1382D07AC}"/>
          </ac:picMkLst>
        </pc:picChg>
        <pc:picChg chg="add mod">
          <ac:chgData name=" " userId="38b19714-1083-4429-9442-daa9c316a6e3" providerId="ADAL" clId="{6452F70C-C83C-41AB-8BA4-86ABFEF6A9EA}" dt="2018-11-05T13:16:29.782" v="14" actId="1035"/>
          <ac:picMkLst>
            <pc:docMk/>
            <pc:sldMk cId="1838453932" sldId="257"/>
            <ac:picMk id="9" creationId="{C4B8FEB9-A528-40E4-B368-8A3461C4465D}"/>
          </ac:picMkLst>
        </pc:picChg>
      </pc:sldChg>
      <pc:sldChg chg="delSp">
        <pc:chgData name=" " userId="38b19714-1083-4429-9442-daa9c316a6e3" providerId="ADAL" clId="{6452F70C-C83C-41AB-8BA4-86ABFEF6A9EA}" dt="2018-11-05T13:16:35.707" v="16" actId="478"/>
        <pc:sldMkLst>
          <pc:docMk/>
          <pc:sldMk cId="336814438" sldId="259"/>
        </pc:sldMkLst>
        <pc:picChg chg="del">
          <ac:chgData name=" " userId="38b19714-1083-4429-9442-daa9c316a6e3" providerId="ADAL" clId="{6452F70C-C83C-41AB-8BA4-86ABFEF6A9EA}" dt="2018-11-05T13:16:35.707" v="16" actId="478"/>
          <ac:picMkLst>
            <pc:docMk/>
            <pc:sldMk cId="336814438" sldId="259"/>
            <ac:picMk id="6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50.819" v="21" actId="478"/>
        <pc:sldMkLst>
          <pc:docMk/>
          <pc:sldMk cId="1404008381" sldId="260"/>
        </pc:sldMkLst>
        <pc:picChg chg="del">
          <ac:chgData name=" " userId="38b19714-1083-4429-9442-daa9c316a6e3" providerId="ADAL" clId="{6452F70C-C83C-41AB-8BA4-86ABFEF6A9EA}" dt="2018-11-05T13:16:50.819" v="21" actId="478"/>
          <ac:picMkLst>
            <pc:docMk/>
            <pc:sldMk cId="1404008381" sldId="260"/>
            <ac:picMk id="8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39.342" v="18" actId="478"/>
        <pc:sldMkLst>
          <pc:docMk/>
          <pc:sldMk cId="838857761" sldId="261"/>
        </pc:sldMkLst>
        <pc:picChg chg="del">
          <ac:chgData name=" " userId="38b19714-1083-4429-9442-daa9c316a6e3" providerId="ADAL" clId="{6452F70C-C83C-41AB-8BA4-86ABFEF6A9EA}" dt="2018-11-05T13:16:39.342" v="18" actId="478"/>
          <ac:picMkLst>
            <pc:docMk/>
            <pc:sldMk cId="838857761" sldId="261"/>
            <ac:picMk id="11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37.720" v="17" actId="478"/>
        <pc:sldMkLst>
          <pc:docMk/>
          <pc:sldMk cId="1466228684" sldId="262"/>
        </pc:sldMkLst>
        <pc:picChg chg="del">
          <ac:chgData name=" " userId="38b19714-1083-4429-9442-daa9c316a6e3" providerId="ADAL" clId="{6452F70C-C83C-41AB-8BA4-86ABFEF6A9EA}" dt="2018-11-05T13:16:37.720" v="17" actId="478"/>
          <ac:picMkLst>
            <pc:docMk/>
            <pc:sldMk cId="1466228684" sldId="262"/>
            <ac:picMk id="7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52.429" v="22" actId="478"/>
        <pc:sldMkLst>
          <pc:docMk/>
          <pc:sldMk cId="530642663" sldId="263"/>
        </pc:sldMkLst>
        <pc:picChg chg="del">
          <ac:chgData name=" " userId="38b19714-1083-4429-9442-daa9c316a6e3" providerId="ADAL" clId="{6452F70C-C83C-41AB-8BA4-86ABFEF6A9EA}" dt="2018-11-05T13:16:52.429" v="22" actId="478"/>
          <ac:picMkLst>
            <pc:docMk/>
            <pc:sldMk cId="530642663" sldId="263"/>
            <ac:picMk id="6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55.482" v="23" actId="478"/>
        <pc:sldMkLst>
          <pc:docMk/>
          <pc:sldMk cId="11651050" sldId="264"/>
        </pc:sldMkLst>
        <pc:picChg chg="del">
          <ac:chgData name=" " userId="38b19714-1083-4429-9442-daa9c316a6e3" providerId="ADAL" clId="{6452F70C-C83C-41AB-8BA4-86ABFEF6A9EA}" dt="2018-11-05T13:16:55.482" v="23" actId="478"/>
          <ac:picMkLst>
            <pc:docMk/>
            <pc:sldMk cId="11651050" sldId="264"/>
            <ac:picMk id="9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58.555" v="24" actId="478"/>
        <pc:sldMkLst>
          <pc:docMk/>
          <pc:sldMk cId="744200659" sldId="266"/>
        </pc:sldMkLst>
        <pc:picChg chg="del">
          <ac:chgData name=" " userId="38b19714-1083-4429-9442-daa9c316a6e3" providerId="ADAL" clId="{6452F70C-C83C-41AB-8BA4-86ABFEF6A9EA}" dt="2018-11-05T13:16:58.555" v="24" actId="478"/>
          <ac:picMkLst>
            <pc:docMk/>
            <pc:sldMk cId="744200659" sldId="266"/>
            <ac:picMk id="7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41.519" v="19" actId="478"/>
        <pc:sldMkLst>
          <pc:docMk/>
          <pc:sldMk cId="1939838477" sldId="273"/>
        </pc:sldMkLst>
        <pc:picChg chg="del">
          <ac:chgData name=" " userId="38b19714-1083-4429-9442-daa9c316a6e3" providerId="ADAL" clId="{6452F70C-C83C-41AB-8BA4-86ABFEF6A9EA}" dt="2018-11-05T13:16:41.519" v="19" actId="478"/>
          <ac:picMkLst>
            <pc:docMk/>
            <pc:sldMk cId="1939838477" sldId="273"/>
            <ac:picMk id="16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43.835" v="20" actId="478"/>
        <pc:sldMkLst>
          <pc:docMk/>
          <pc:sldMk cId="1916037832" sldId="274"/>
        </pc:sldMkLst>
        <pc:picChg chg="del">
          <ac:chgData name=" " userId="38b19714-1083-4429-9442-daa9c316a6e3" providerId="ADAL" clId="{6452F70C-C83C-41AB-8BA4-86ABFEF6A9EA}" dt="2018-11-05T13:16:43.835" v="20" actId="478"/>
          <ac:picMkLst>
            <pc:docMk/>
            <pc:sldMk cId="1916037832" sldId="274"/>
            <ac:picMk id="6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6:33.843" v="15" actId="478"/>
        <pc:sldMkLst>
          <pc:docMk/>
          <pc:sldMk cId="1807369458" sldId="275"/>
        </pc:sldMkLst>
        <pc:picChg chg="del">
          <ac:chgData name=" " userId="38b19714-1083-4429-9442-daa9c316a6e3" providerId="ADAL" clId="{6452F70C-C83C-41AB-8BA4-86ABFEF6A9EA}" dt="2018-11-05T13:16:33.843" v="15" actId="478"/>
          <ac:picMkLst>
            <pc:docMk/>
            <pc:sldMk cId="1807369458" sldId="275"/>
            <ac:picMk id="6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7:07.155" v="27" actId="478"/>
        <pc:sldMkLst>
          <pc:docMk/>
          <pc:sldMk cId="828259399" sldId="277"/>
        </pc:sldMkLst>
        <pc:picChg chg="del">
          <ac:chgData name=" " userId="38b19714-1083-4429-9442-daa9c316a6e3" providerId="ADAL" clId="{6452F70C-C83C-41AB-8BA4-86ABFEF6A9EA}" dt="2018-11-05T13:17:07.155" v="27" actId="478"/>
          <ac:picMkLst>
            <pc:docMk/>
            <pc:sldMk cId="828259399" sldId="277"/>
            <ac:picMk id="4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7:04.106" v="26" actId="478"/>
        <pc:sldMkLst>
          <pc:docMk/>
          <pc:sldMk cId="129634311" sldId="279"/>
        </pc:sldMkLst>
        <pc:picChg chg="del">
          <ac:chgData name=" " userId="38b19714-1083-4429-9442-daa9c316a6e3" providerId="ADAL" clId="{6452F70C-C83C-41AB-8BA4-86ABFEF6A9EA}" dt="2018-11-05T13:17:04.106" v="26" actId="478"/>
          <ac:picMkLst>
            <pc:docMk/>
            <pc:sldMk cId="129634311" sldId="279"/>
            <ac:picMk id="5" creationId="{00000000-0000-0000-0000-000000000000}"/>
          </ac:picMkLst>
        </pc:picChg>
      </pc:sldChg>
      <pc:sldChg chg="delSp">
        <pc:chgData name=" " userId="38b19714-1083-4429-9442-daa9c316a6e3" providerId="ADAL" clId="{6452F70C-C83C-41AB-8BA4-86ABFEF6A9EA}" dt="2018-11-05T13:17:00.843" v="25" actId="478"/>
        <pc:sldMkLst>
          <pc:docMk/>
          <pc:sldMk cId="1307726838" sldId="280"/>
        </pc:sldMkLst>
        <pc:picChg chg="del">
          <ac:chgData name=" " userId="38b19714-1083-4429-9442-daa9c316a6e3" providerId="ADAL" clId="{6452F70C-C83C-41AB-8BA4-86ABFEF6A9EA}" dt="2018-11-05T13:17:00.843" v="25" actId="478"/>
          <ac:picMkLst>
            <pc:docMk/>
            <pc:sldMk cId="1307726838" sldId="280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3EAFA-75BB-304D-9289-CADCBBDA754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0C61E-28FA-2147-B95D-BDACA212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8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Malware is a common name for malicious software.​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Malware is a program that is inserted onto a digital device with the purpose of harming 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stealing the user’s data. Malware doesn’t always have to cause harm but it can be annoying to the user.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Basically, malware is a software that is created with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 intent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that gets installed user’s computer and performs actions without the user’s consent. 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variety of different forms of malware, such as viruses, Trojans, worms, ransomware, which we will discuss.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that spyware can take videos and pictures of you and your room through your computer?</a:t>
            </a:r>
          </a:p>
          <a:p>
            <a:r>
              <a:rPr lang="en-US" dirty="0"/>
              <a:t>If</a:t>
            </a:r>
            <a:r>
              <a:rPr lang="en-US" baseline="0" dirty="0"/>
              <a:t> you can a webcam on your computer or laptop you should cover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Malware</a:t>
            </a:r>
            <a:r>
              <a:rPr lang="en-US" baseline="0" dirty="0"/>
              <a:t> is dangerous, how can we protect ourselves and our computers from harm?</a:t>
            </a:r>
          </a:p>
          <a:p>
            <a:endParaRPr lang="en-US" dirty="0"/>
          </a:p>
          <a:p>
            <a:r>
              <a:rPr lang="en-US" dirty="0"/>
              <a:t>What does an Antivirus Scanner do?</a:t>
            </a:r>
          </a:p>
          <a:p>
            <a:r>
              <a:rPr lang="en-US" dirty="0"/>
              <a:t>Antivirus programs are used for scanning arriving files for malware.</a:t>
            </a:r>
          </a:p>
          <a:p>
            <a:endParaRPr lang="en-US" dirty="0"/>
          </a:p>
          <a:p>
            <a:r>
              <a:rPr lang="en-US" dirty="0"/>
              <a:t>Example: Your friend sent you an email with an attachment. You download that attachment and the antivirus scanner checks the attachment for malware.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good practice is to always install an anti-virus program. Make sure to update it as well!</a:t>
            </a:r>
          </a:p>
          <a:p>
            <a:r>
              <a:rPr lang="en-US" baseline="0" dirty="0"/>
              <a:t>Use common sense online, do not go to untrusted websites or click </a:t>
            </a:r>
            <a:r>
              <a:rPr lang="en-US" baseline="0"/>
              <a:t>on strange ads.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How does </a:t>
            </a:r>
            <a:r>
              <a:rPr lang="en-US" sz="12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malware </a:t>
            </a:r>
            <a:r>
              <a:rPr lang="en-US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get downloaded onto our devices?</a:t>
            </a:r>
          </a:p>
          <a:p>
            <a:endParaRPr lang="en-US" dirty="0"/>
          </a:p>
          <a:p>
            <a:r>
              <a:rPr lang="en-US" dirty="0"/>
              <a:t>Attackers get malware on our devices through</a:t>
            </a:r>
            <a:r>
              <a:rPr lang="en-US" baseline="0" dirty="0"/>
              <a:t> emails and websites. We learned, phishing and websites last week in session 3.</a:t>
            </a:r>
          </a:p>
          <a:p>
            <a:r>
              <a:rPr lang="en-US" baseline="0" dirty="0"/>
              <a:t>Did you know the phishing messages and emails often come with malware?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infection mechanism are websites, which contain drive-by downloads of malware. 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by download websites work by visiting an infected website. If it is successful, the malware is downloaded onto the user’s computer.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Malware doesn’t just affect your computer, it can also download onto your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8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does not have to be tricked into downloading the malware, as it happens automatically.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safe way to avoid malware is by not visiting untrusted or unfamiliar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variety of different forms of malware, such as Viruses,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Adware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Spyware. Let’s talk about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we’ll talk about the different types of malware. </a:t>
            </a:r>
          </a:p>
          <a:p>
            <a:r>
              <a:rPr lang="sk-S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r>
              <a:rPr lang="en-US" dirty="0"/>
              <a:t>There’s lots</a:t>
            </a:r>
            <a:r>
              <a:rPr lang="en-US" baseline="0" dirty="0"/>
              <a:t> of different types of malware. One of them is a computer virus. You’ve probably heard of this before since it is a commonly used term.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Computer viruses are sneaky and hide themselves behind other programs on your computer!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program (piece of code) that attaches itself to other programs​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makes your computer sick.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type of malware is called Adware.</a:t>
            </a:r>
            <a:r>
              <a:rPr lang="en-US" baseline="0" dirty="0"/>
              <a:t> </a:t>
            </a:r>
            <a:r>
              <a:rPr lang="en-US" dirty="0"/>
              <a:t>Maybe you’ve seen adware before</a:t>
            </a:r>
            <a:r>
              <a:rPr lang="en-US" baseline="0" dirty="0"/>
              <a:t>! It’s very common and very annoying.</a:t>
            </a:r>
          </a:p>
          <a:p>
            <a:endParaRPr lang="en-US" baseline="0" dirty="0"/>
          </a:p>
          <a:p>
            <a:r>
              <a:rPr lang="en-US" baseline="0" dirty="0"/>
              <a:t>So what is adware? Adware is a program that downloads or displays unwanted advertisements. </a:t>
            </a:r>
          </a:p>
          <a:p>
            <a:r>
              <a:rPr lang="en-US" baseline="0" dirty="0"/>
              <a:t>It can infect your computer by being added onto a free product or simply by visiting an infected website. </a:t>
            </a:r>
          </a:p>
          <a:p>
            <a:r>
              <a:rPr lang="en-US" baseline="0" dirty="0"/>
              <a:t>A good practice is to not to click on these ads! Avoid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type of malware we’ll explore is spyware.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Spyware is a malware that collects data about a user without their knowledge.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spyware sends the collected information to data collection agents.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C61E-28FA-2147-B95D-BDACA212C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Malware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Cyberimmunization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CBAD4-1620-4E2B-B1B8-FDF1382D0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881">
            <a:off x="1534599" y="4148234"/>
            <a:ext cx="1674867" cy="6132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C24954-A67A-477E-840F-82F1CD9CC89F}"/>
              </a:ext>
            </a:extLst>
          </p:cNvPr>
          <p:cNvSpPr txBox="1">
            <a:spLocks/>
          </p:cNvSpPr>
          <p:nvPr/>
        </p:nvSpPr>
        <p:spPr>
          <a:xfrm rot="20514178">
            <a:off x="1345836" y="3850844"/>
            <a:ext cx="1909321" cy="348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Created By: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B20DD9-C1A5-4FEC-BD1A-2118D98C88CC}"/>
              </a:ext>
            </a:extLst>
          </p:cNvPr>
          <p:cNvSpPr txBox="1">
            <a:spLocks/>
          </p:cNvSpPr>
          <p:nvPr/>
        </p:nvSpPr>
        <p:spPr>
          <a:xfrm rot="20514178">
            <a:off x="1688273" y="4697485"/>
            <a:ext cx="1909321" cy="348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For:</a:t>
            </a:r>
          </a:p>
        </p:txBody>
      </p:sp>
      <p:pic>
        <p:nvPicPr>
          <p:cNvPr id="9" name="08CCD962-8FB6-4DCF-A9FF-96263742ABCA" descr="4789D947-CF3A-45DC-87BE-0F435D6DC23D@hitronhub">
            <a:extLst>
              <a:ext uri="{FF2B5EF4-FFF2-40B4-BE49-F238E27FC236}">
                <a16:creationId xmlns:a16="http://schemas.microsoft.com/office/drawing/2014/main" id="{C4B8FEB9-A528-40E4-B368-8A3461C4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303">
            <a:off x="1469847" y="5010132"/>
            <a:ext cx="2341395" cy="39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5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20" y="3055606"/>
            <a:ext cx="5075210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Adware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318" t="16349" r="6188" b="5206"/>
          <a:stretch/>
        </p:blipFill>
        <p:spPr>
          <a:xfrm>
            <a:off x="127167" y="0"/>
            <a:ext cx="3460750" cy="2896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77" y="0"/>
            <a:ext cx="5997707" cy="4498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167" y="4629925"/>
            <a:ext cx="6744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Adware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is a program that downloads or displays unwanted advertisements. It can infect your computer by being added onto a free product or simply by visiting an infected website.</a:t>
            </a: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 safe practice is to NOT click on these ads! </a:t>
            </a:r>
          </a:p>
        </p:txBody>
      </p:sp>
    </p:spTree>
    <p:extLst>
      <p:ext uri="{BB962C8B-B14F-4D97-AF65-F5344CB8AC3E}">
        <p14:creationId xmlns:p14="http://schemas.microsoft.com/office/powerpoint/2010/main" val="1165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3598835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Spyware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0666" y="5435683"/>
            <a:ext cx="738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spyware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sends the </a:t>
            </a: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collected information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to data collection agents.</a:t>
            </a:r>
          </a:p>
        </p:txBody>
      </p:sp>
      <p:sp>
        <p:nvSpPr>
          <p:cNvPr id="8" name="AutoShape 2" descr="/var/folders/w0/162vhnvd6sb8vss0573t1h480000gn/T/com.microsoft.Powerpoint/WebArchiveCopyPasteTempFiles/e37B9xzaDSq2+bsOGDV9Lp2RqIRtPPaSkpFxvtViWR7Zpg9BwnjV97j2irlAoUVpcjJLCQgsZ0ASqgTKkUzISsvE4QYYzhQ3HZDbpDAYjd0Sd02g1WnblKtRK5dTU9HT5sYUagP8HAIIOthTT4y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540" y="1482851"/>
            <a:ext cx="8059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Malware that collects data about a user without their knowledge.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What does it collect: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your personal information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your pictures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keystrokes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your backing information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 	what website you visit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what you like to buy</a:t>
            </a:r>
          </a:p>
        </p:txBody>
      </p:sp>
      <p:pic>
        <p:nvPicPr>
          <p:cNvPr id="4" name="Picture 3" descr="1195426191155951028Gerald_G_SPY1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1807" y="789148"/>
            <a:ext cx="2781366" cy="59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3598835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Spyware</a:t>
            </a:r>
            <a:endParaRPr lang="en-US" dirty="0"/>
          </a:p>
        </p:txBody>
      </p:sp>
      <p:sp>
        <p:nvSpPr>
          <p:cNvPr id="8" name="AutoShape 2" descr="/var/folders/w0/162vhnvd6sb8vss0573t1h480000gn/T/com.microsoft.Powerpoint/WebArchiveCopyPasteTempFiles/e37B9xzaDSq2+bsOGDV9Lp2RqIRtPPaSkpFxvtViWR7Zpg9BwnjV97j2irlAoUVpcjJLCQgsZ0ASqgTKkUzISsvE4QYYzhQ3HZDbpDAYjd0Sd02g1WnblKtRK5dTU9HT5sYUagP8HAIIOthTT4y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0664" y="1648404"/>
            <a:ext cx="92820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Takes videos and  pictures of you and your room </a:t>
            </a:r>
            <a:r>
              <a:rPr lang="en-US" sz="24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8414" y="3095625"/>
            <a:ext cx="4043335" cy="2111374"/>
          </a:xfrm>
          <a:prstGeom prst="rect">
            <a:avLst/>
          </a:prstGeom>
          <a:gradFill flip="none" rotWithShape="1">
            <a:gsLst>
              <a:gs pos="52000">
                <a:srgbClr val="AC422E"/>
              </a:gs>
              <a:gs pos="0">
                <a:schemeClr val="accent1">
                  <a:tint val="100000"/>
                  <a:shade val="100000"/>
                  <a:satMod val="100000"/>
                  <a:lumMod val="90000"/>
                </a:schemeClr>
              </a:gs>
              <a:gs pos="100000">
                <a:schemeClr val="accent1">
                  <a:tint val="95000"/>
                  <a:shade val="100000"/>
                  <a:satMod val="110000"/>
                  <a:lumMod val="10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Always cover your webcam if you are not using it!</a:t>
            </a:r>
          </a:p>
        </p:txBody>
      </p:sp>
      <p:pic>
        <p:nvPicPr>
          <p:cNvPr id="9" name="Picture 8" descr="IMG_38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92" y="3317874"/>
            <a:ext cx="5238808" cy="330699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247512">
            <a:off x="9175750" y="3127376"/>
            <a:ext cx="666750" cy="873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38388"/>
            <a:ext cx="1033936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Antivirus programs are used for scanning arriving files for malware.</a:t>
            </a:r>
          </a:p>
          <a:p>
            <a:pPr marL="0" indent="0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Example: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Your friend sent you an email with an attachment. You download that attachment and the </a:t>
            </a:r>
            <a:r>
              <a:rPr lang="en-US" sz="24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antivirus scanner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checks the attachment for malware.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42" y="4634497"/>
            <a:ext cx="1629368" cy="14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How can you protect myself?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99" y="2317750"/>
            <a:ext cx="8709025" cy="3370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Always install &amp; update anti-virus programs</a:t>
            </a:r>
          </a:p>
          <a:p>
            <a:pPr marL="0" indent="0" algn="ctr">
              <a:buNone/>
            </a:pP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Century Gothic" charset="0"/>
                <a:ea typeface="Century Gothic" charset="0"/>
                <a:cs typeface="Century Gothic" charset="0"/>
              </a:rPr>
              <a:t>Don’t be stupid online!</a:t>
            </a:r>
          </a:p>
        </p:txBody>
      </p:sp>
    </p:spTree>
    <p:extLst>
      <p:ext uri="{BB962C8B-B14F-4D97-AF65-F5344CB8AC3E}">
        <p14:creationId xmlns:p14="http://schemas.microsoft.com/office/powerpoint/2010/main" val="8282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0" y="1155279"/>
            <a:ext cx="10230681" cy="5575721"/>
          </a:xfrm>
        </p:spPr>
      </p:pic>
    </p:spTree>
    <p:extLst>
      <p:ext uri="{BB962C8B-B14F-4D97-AF65-F5344CB8AC3E}">
        <p14:creationId xmlns:p14="http://schemas.microsoft.com/office/powerpoint/2010/main" val="180736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379248"/>
            <a:ext cx="10721920" cy="1442674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Mal</a:t>
            </a:r>
            <a:r>
              <a:rPr lang="en-US" sz="4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icious</a:t>
            </a:r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soft</a:t>
            </a:r>
            <a:r>
              <a:rPr lang="en-US" sz="5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ware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31875" y="3029209"/>
            <a:ext cx="2555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Malware is like a sneaky evil villain that hides in your computer and does unwanted things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6" descr="11954279701499620049alexandre_norman_clipar_02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0" y="1988920"/>
            <a:ext cx="3538330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How do we get Malware?</a:t>
            </a:r>
            <a:endParaRPr lang="en-US" dirty="0"/>
          </a:p>
        </p:txBody>
      </p:sp>
      <p:pic>
        <p:nvPicPr>
          <p:cNvPr id="8" name="Picture 7" descr="website-email-buttons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87" y="2206625"/>
            <a:ext cx="3367955" cy="2323888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8031078" y="3919620"/>
            <a:ext cx="3265459" cy="2047875"/>
          </a:xfrm>
          <a:prstGeom prst="wedgeRectCallout">
            <a:avLst>
              <a:gd name="adj1" fmla="val 62401"/>
              <a:gd name="adj2" fmla="val 76006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00000"/>
                  <a:lumMod val="90000"/>
                </a:schemeClr>
              </a:gs>
              <a:gs pos="100000">
                <a:schemeClr val="accent1">
                  <a:tint val="95000"/>
                  <a:shade val="100000"/>
                  <a:satMod val="110000"/>
                  <a:lumMod val="10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Phishing messages often come with malware </a:t>
            </a:r>
          </a:p>
        </p:txBody>
      </p:sp>
    </p:spTree>
    <p:extLst>
      <p:ext uri="{BB962C8B-B14F-4D97-AF65-F5344CB8AC3E}">
        <p14:creationId xmlns:p14="http://schemas.microsoft.com/office/powerpoint/2010/main" val="8388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413000" y="460374"/>
            <a:ext cx="5937250" cy="2381251"/>
          </a:xfrm>
          <a:prstGeom prst="wedgeEllipseCallout">
            <a:avLst>
              <a:gd name="adj1" fmla="val -50210"/>
              <a:gd name="adj2" fmla="val 9240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Did you know that you can get infected with malware by simply visiting a website?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683375" y="3413124"/>
            <a:ext cx="5000625" cy="1984013"/>
          </a:xfrm>
          <a:prstGeom prst="wedgeEllipseCallout">
            <a:avLst>
              <a:gd name="adj1" fmla="val 51792"/>
              <a:gd name="adj2" fmla="val 66947"/>
            </a:avLst>
          </a:prstGeom>
          <a:noFill/>
          <a:ln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It is called </a:t>
            </a: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drive-by-download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11" name="Picture 5" descr="/var/folders/w0/162vhnvd6sb8vss0573t1h480000gn/T/com.microsoft.Powerpoint/WebArchiveCopyPasteTempFiles/wIEWY+uJbvKfwAAAABJRU5ErkJggg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0" y="705582"/>
            <a:ext cx="1387755" cy="1516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/var/folders/w0/162vhnvd6sb8vss0573t1h480000gn/T/com.microsoft.Powerpoint/WebArchiveCopyPasteTempFiles/GXP1wAAAABJRU5ErkJggg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0" y="197960"/>
            <a:ext cx="631153" cy="728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25063" y="159656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 u="none" strike="noStrike" dirty="0">
                <a:solidFill>
                  <a:srgbClr val="000000"/>
                </a:solidFill>
                <a:effectLst/>
                <a:latin typeface="-webkit-standard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2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78" y="145646"/>
            <a:ext cx="10721920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Drive-by-download</a:t>
            </a:r>
            <a:endParaRPr lang="en-US" dirty="0"/>
          </a:p>
        </p:txBody>
      </p:sp>
      <p:pic>
        <p:nvPicPr>
          <p:cNvPr id="17410" name="Picture 2" descr="/var/folders/w0/162vhnvd6sb8vss0573t1h480000gn/T/com.microsoft.Powerpoint/WebArchiveCopyPasteTempFiles/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20" y="2116184"/>
            <a:ext cx="1955168" cy="1763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1432" y="4292770"/>
            <a:ext cx="262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u="none" strike="noStrike" dirty="0">
                <a:solidFill>
                  <a:srgbClr val="C00000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Visit an infected website</a:t>
            </a:r>
            <a:endParaRPr lang="en-US" sz="2400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 u="none" strike="noStrike" dirty="0">
                <a:solidFill>
                  <a:srgbClr val="000000"/>
                </a:solidFill>
                <a:effectLst/>
                <a:latin typeface="-webkit-standard" charset="0"/>
              </a:rPr>
              <a:t> 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82043" y="3244334"/>
            <a:ext cx="1110343" cy="0"/>
          </a:xfrm>
          <a:prstGeom prst="straightConnector1">
            <a:avLst/>
          </a:prstGeom>
          <a:ln w="228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36398" y="2459504"/>
            <a:ext cx="369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u="none" strike="noStrike" dirty="0">
                <a:solidFill>
                  <a:srgbClr val="C00000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Infected website secretly </a:t>
            </a:r>
            <a:r>
              <a:rPr lang="en-US" sz="24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downloads malware</a:t>
            </a:r>
            <a:r>
              <a:rPr lang="en-US" sz="24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b="0" i="1" u="none" strike="noStrike" dirty="0">
                <a:solidFill>
                  <a:srgbClr val="C00000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on your computer or phone</a:t>
            </a:r>
            <a:endParaRPr lang="en-US" sz="2400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913" y="2228441"/>
            <a:ext cx="2106547" cy="21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90" y="178229"/>
            <a:ext cx="6392835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Drive-by-download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84388"/>
            <a:ext cx="44069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The malware will download automatically, so there is no way to tell if you are being tricked or not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290" y="5474115"/>
            <a:ext cx="5399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Do not visit untrusted websites</a:t>
            </a:r>
          </a:p>
        </p:txBody>
      </p:sp>
      <p:pic>
        <p:nvPicPr>
          <p:cNvPr id="8" name="Picture 7" descr="scared-cartoon-face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4" y="1989304"/>
            <a:ext cx="5107641" cy="34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800" y="452080"/>
            <a:ext cx="7964460" cy="9445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It’s all malware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09" y="4595698"/>
            <a:ext cx="1823462" cy="1798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800" y="1732157"/>
            <a:ext cx="2149980" cy="1639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9511" y="2316727"/>
            <a:ext cx="2729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urlz MT"/>
                <a:ea typeface="Century Gothic" charset="0"/>
                <a:cs typeface="Curlz MT"/>
              </a:rPr>
              <a:t>Computer virus</a:t>
            </a:r>
            <a:endParaRPr lang="en-US" sz="3600" b="1" dirty="0">
              <a:solidFill>
                <a:srgbClr val="800000"/>
              </a:solidFill>
              <a:latin typeface="Curlz MT"/>
              <a:cs typeface="Curlz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040" y="3299187"/>
            <a:ext cx="272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urlz MT"/>
                <a:ea typeface="Century Gothic" charset="0"/>
                <a:cs typeface="Curlz MT"/>
              </a:rPr>
              <a:t>Adware</a:t>
            </a:r>
            <a:endParaRPr lang="en-US" sz="3600" b="1" dirty="0">
              <a:solidFill>
                <a:srgbClr val="800000"/>
              </a:solidFill>
              <a:latin typeface="Curlz MT"/>
              <a:cs typeface="Curlz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9990" y="4634367"/>
            <a:ext cx="272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urlz MT"/>
                <a:ea typeface="Century Gothic" charset="0"/>
                <a:cs typeface="Curlz MT"/>
              </a:rPr>
              <a:t>Spyware</a:t>
            </a:r>
            <a:endParaRPr lang="en-US" sz="3600" b="1" dirty="0">
              <a:solidFill>
                <a:srgbClr val="800000"/>
              </a:solidFill>
              <a:latin typeface="Curlz MT"/>
              <a:cs typeface="Curlz MT"/>
            </a:endParaRPr>
          </a:p>
        </p:txBody>
      </p:sp>
      <p:pic>
        <p:nvPicPr>
          <p:cNvPr id="7" name="Picture 6" descr="11949854331541477550caterpillar_david_wislon_01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32" y="1955389"/>
            <a:ext cx="1965492" cy="25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4" y="436563"/>
            <a:ext cx="9599585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Computer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249" y="3219721"/>
            <a:ext cx="6506845" cy="2935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Computer viruses are sneaky and hide themselves behind other programs on your computer!</a:t>
            </a:r>
          </a:p>
        </p:txBody>
      </p:sp>
      <p:pic>
        <p:nvPicPr>
          <p:cNvPr id="6146" name="Picture 2" descr="/var/folders/w0/162vhnvd6sb8vss0573t1h480000gn/T/com.microsoft.Powerpoint/WebArchiveCopyPasteTempFiles/cK+7vRQQgghhBBCCCGEEEIIIYQQQgghhBBCCCGEEEIIIYQQQgghhBBCCCGEEEIIIYQQQgghhBBCCCGEEHJ6Av4FlYUWVcvwCpIAAAAASUVORK5CYI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784" y="-731289"/>
            <a:ext cx="7772316" cy="4875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000" y="1706392"/>
            <a:ext cx="636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Just like human virus makes your computer sick</a:t>
            </a:r>
          </a:p>
        </p:txBody>
      </p:sp>
      <p:pic>
        <p:nvPicPr>
          <p:cNvPr id="5" name="Picture 4" descr="sick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86" y="3219721"/>
            <a:ext cx="2981739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2210</TotalTime>
  <Words>724</Words>
  <Application>Microsoft Office PowerPoint</Application>
  <PresentationFormat>Widescreen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Bradley Hand ITC TT-Bold</vt:lpstr>
      <vt:lpstr>Calibri</vt:lpstr>
      <vt:lpstr>Cambria</vt:lpstr>
      <vt:lpstr>Century Gothic</vt:lpstr>
      <vt:lpstr>Curlz MT</vt:lpstr>
      <vt:lpstr>Rage Italic</vt:lpstr>
      <vt:lpstr>-webkit-standard</vt:lpstr>
      <vt:lpstr>Sketchbook</vt:lpstr>
      <vt:lpstr>Malware</vt:lpstr>
      <vt:lpstr>PowerPoint Presentation</vt:lpstr>
      <vt:lpstr>Malicious software</vt:lpstr>
      <vt:lpstr>How do we get Malware?</vt:lpstr>
      <vt:lpstr>PowerPoint Presentation</vt:lpstr>
      <vt:lpstr>Drive-by-download</vt:lpstr>
      <vt:lpstr>Drive-by-download</vt:lpstr>
      <vt:lpstr>It’s all malware</vt:lpstr>
      <vt:lpstr>Computer Viruses</vt:lpstr>
      <vt:lpstr>Adware</vt:lpstr>
      <vt:lpstr>Spyware</vt:lpstr>
      <vt:lpstr>Spyware</vt:lpstr>
      <vt:lpstr>Protecting yourself</vt:lpstr>
      <vt:lpstr>How can you protect myself?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Megan Doherty</dc:creator>
  <cp:lastModifiedBy> </cp:lastModifiedBy>
  <cp:revision>46</cp:revision>
  <dcterms:created xsi:type="dcterms:W3CDTF">2018-04-28T19:48:38Z</dcterms:created>
  <dcterms:modified xsi:type="dcterms:W3CDTF">2018-11-05T13:17:09Z</dcterms:modified>
</cp:coreProperties>
</file>