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0" r:id="rId1"/>
  </p:sldMasterIdLst>
  <p:notesMasterIdLst>
    <p:notesMasterId r:id="rId12"/>
  </p:notesMasterIdLst>
  <p:sldIdLst>
    <p:sldId id="257" r:id="rId2"/>
    <p:sldId id="264" r:id="rId3"/>
    <p:sldId id="261" r:id="rId4"/>
    <p:sldId id="262" r:id="rId5"/>
    <p:sldId id="266" r:id="rId6"/>
    <p:sldId id="275" r:id="rId7"/>
    <p:sldId id="269" r:id="rId8"/>
    <p:sldId id="270" r:id="rId9"/>
    <p:sldId id="274" r:id="rId10"/>
    <p:sldId id="27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5394"/>
    <a:srgbClr val="F900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20E306-5C2B-40AB-8573-42F172D37286}" v="19" dt="2018-11-05T13:14:22.9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69"/>
    <p:restoredTop sz="84787" autoAdjust="0"/>
  </p:normalViewPr>
  <p:slideViewPr>
    <p:cSldViewPr snapToGrid="0" snapToObjects="1">
      <p:cViewPr varScale="1">
        <p:scale>
          <a:sx n="98" d="100"/>
          <a:sy n="98" d="100"/>
        </p:scale>
        <p:origin x="762"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4ABDEE62-6118-4F49-B55F-1F9B64179FB7}"/>
  </pc:docChgLst>
  <pc:docChgLst>
    <pc:chgData clId="Web-{EA602726-269F-4829-8046-8A2572995273}"/>
  </pc:docChgLst>
  <pc:docChgLst>
    <pc:chgData name=" " userId="38b19714-1083-4429-9442-daa9c316a6e3" providerId="ADAL" clId="{D520E306-5C2B-40AB-8573-42F172D37286}"/>
    <pc:docChg chg="custSel modSld">
      <pc:chgData name=" " userId="38b19714-1083-4429-9442-daa9c316a6e3" providerId="ADAL" clId="{D520E306-5C2B-40AB-8573-42F172D37286}" dt="2018-11-05T13:14:22.916" v="18" actId="478"/>
      <pc:docMkLst>
        <pc:docMk/>
      </pc:docMkLst>
      <pc:sldChg chg="addSp delSp modSp">
        <pc:chgData name=" " userId="38b19714-1083-4429-9442-daa9c316a6e3" providerId="ADAL" clId="{D520E306-5C2B-40AB-8573-42F172D37286}" dt="2018-11-05T13:13:58.541" v="11" actId="1036"/>
        <pc:sldMkLst>
          <pc:docMk/>
          <pc:sldMk cId="1981286071" sldId="257"/>
        </pc:sldMkLst>
        <pc:spChg chg="add mod">
          <ac:chgData name=" " userId="38b19714-1083-4429-9442-daa9c316a6e3" providerId="ADAL" clId="{D520E306-5C2B-40AB-8573-42F172D37286}" dt="2018-11-05T13:13:58.541" v="11" actId="1036"/>
          <ac:spMkLst>
            <pc:docMk/>
            <pc:sldMk cId="1981286071" sldId="257"/>
            <ac:spMk id="7" creationId="{07C24954-A67A-477E-840F-82F1CD9CC89F}"/>
          </ac:spMkLst>
        </pc:spChg>
        <pc:spChg chg="add mod">
          <ac:chgData name=" " userId="38b19714-1083-4429-9442-daa9c316a6e3" providerId="ADAL" clId="{D520E306-5C2B-40AB-8573-42F172D37286}" dt="2018-11-05T13:13:58.541" v="11" actId="1036"/>
          <ac:spMkLst>
            <pc:docMk/>
            <pc:sldMk cId="1981286071" sldId="257"/>
            <ac:spMk id="8" creationId="{69B20DD9-C1A5-4FEC-BD1A-2118D98C88CC}"/>
          </ac:spMkLst>
        </pc:spChg>
        <pc:picChg chg="del">
          <ac:chgData name=" " userId="38b19714-1083-4429-9442-daa9c316a6e3" providerId="ADAL" clId="{D520E306-5C2B-40AB-8573-42F172D37286}" dt="2018-11-05T13:13:52.894" v="0" actId="478"/>
          <ac:picMkLst>
            <pc:docMk/>
            <pc:sldMk cId="1981286071" sldId="257"/>
            <ac:picMk id="5" creationId="{00000000-0000-0000-0000-000000000000}"/>
          </ac:picMkLst>
        </pc:picChg>
        <pc:picChg chg="add mod">
          <ac:chgData name=" " userId="38b19714-1083-4429-9442-daa9c316a6e3" providerId="ADAL" clId="{D520E306-5C2B-40AB-8573-42F172D37286}" dt="2018-11-05T13:13:58.541" v="11" actId="1036"/>
          <ac:picMkLst>
            <pc:docMk/>
            <pc:sldMk cId="1981286071" sldId="257"/>
            <ac:picMk id="6" creationId="{C448AF97-5E16-423D-8F07-351A0D445B6E}"/>
          </ac:picMkLst>
        </pc:picChg>
        <pc:picChg chg="add mod">
          <ac:chgData name=" " userId="38b19714-1083-4429-9442-daa9c316a6e3" providerId="ADAL" clId="{D520E306-5C2B-40AB-8573-42F172D37286}" dt="2018-11-05T13:13:58.541" v="11" actId="1036"/>
          <ac:picMkLst>
            <pc:docMk/>
            <pc:sldMk cId="1981286071" sldId="257"/>
            <ac:picMk id="9" creationId="{C4B8FEB9-A528-40E4-B368-8A3461C4465D}"/>
          </ac:picMkLst>
        </pc:picChg>
      </pc:sldChg>
      <pc:sldChg chg="delSp">
        <pc:chgData name=" " userId="38b19714-1083-4429-9442-daa9c316a6e3" providerId="ADAL" clId="{D520E306-5C2B-40AB-8573-42F172D37286}" dt="2018-11-05T13:14:04.900" v="13" actId="478"/>
        <pc:sldMkLst>
          <pc:docMk/>
          <pc:sldMk cId="1763732850" sldId="261"/>
        </pc:sldMkLst>
        <pc:picChg chg="del">
          <ac:chgData name=" " userId="38b19714-1083-4429-9442-daa9c316a6e3" providerId="ADAL" clId="{D520E306-5C2B-40AB-8573-42F172D37286}" dt="2018-11-05T13:14:04.900" v="13" actId="478"/>
          <ac:picMkLst>
            <pc:docMk/>
            <pc:sldMk cId="1763732850" sldId="261"/>
            <ac:picMk id="7" creationId="{00000000-0000-0000-0000-000000000000}"/>
          </ac:picMkLst>
        </pc:picChg>
      </pc:sldChg>
      <pc:sldChg chg="delSp">
        <pc:chgData name=" " userId="38b19714-1083-4429-9442-daa9c316a6e3" providerId="ADAL" clId="{D520E306-5C2B-40AB-8573-42F172D37286}" dt="2018-11-05T13:14:09.181" v="14" actId="478"/>
        <pc:sldMkLst>
          <pc:docMk/>
          <pc:sldMk cId="1341230409" sldId="262"/>
        </pc:sldMkLst>
        <pc:picChg chg="del">
          <ac:chgData name=" " userId="38b19714-1083-4429-9442-daa9c316a6e3" providerId="ADAL" clId="{D520E306-5C2B-40AB-8573-42F172D37286}" dt="2018-11-05T13:14:09.181" v="14" actId="478"/>
          <ac:picMkLst>
            <pc:docMk/>
            <pc:sldMk cId="1341230409" sldId="262"/>
            <ac:picMk id="7" creationId="{00000000-0000-0000-0000-000000000000}"/>
          </ac:picMkLst>
        </pc:picChg>
      </pc:sldChg>
      <pc:sldChg chg="delSp">
        <pc:chgData name=" " userId="38b19714-1083-4429-9442-daa9c316a6e3" providerId="ADAL" clId="{D520E306-5C2B-40AB-8573-42F172D37286}" dt="2018-11-05T13:14:02.091" v="12" actId="478"/>
        <pc:sldMkLst>
          <pc:docMk/>
          <pc:sldMk cId="850761012" sldId="264"/>
        </pc:sldMkLst>
        <pc:picChg chg="del">
          <ac:chgData name=" " userId="38b19714-1083-4429-9442-daa9c316a6e3" providerId="ADAL" clId="{D520E306-5C2B-40AB-8573-42F172D37286}" dt="2018-11-05T13:14:02.091" v="12" actId="478"/>
          <ac:picMkLst>
            <pc:docMk/>
            <pc:sldMk cId="850761012" sldId="264"/>
            <ac:picMk id="6" creationId="{00000000-0000-0000-0000-000000000000}"/>
          </ac:picMkLst>
        </pc:picChg>
      </pc:sldChg>
      <pc:sldChg chg="delSp">
        <pc:chgData name=" " userId="38b19714-1083-4429-9442-daa9c316a6e3" providerId="ADAL" clId="{D520E306-5C2B-40AB-8573-42F172D37286}" dt="2018-11-05T13:14:12.156" v="15" actId="478"/>
        <pc:sldMkLst>
          <pc:docMk/>
          <pc:sldMk cId="1156245052" sldId="266"/>
        </pc:sldMkLst>
        <pc:picChg chg="del">
          <ac:chgData name=" " userId="38b19714-1083-4429-9442-daa9c316a6e3" providerId="ADAL" clId="{D520E306-5C2B-40AB-8573-42F172D37286}" dt="2018-11-05T13:14:12.156" v="15" actId="478"/>
          <ac:picMkLst>
            <pc:docMk/>
            <pc:sldMk cId="1156245052" sldId="266"/>
            <ac:picMk id="8" creationId="{00000000-0000-0000-0000-000000000000}"/>
          </ac:picMkLst>
        </pc:picChg>
      </pc:sldChg>
      <pc:sldChg chg="delSp">
        <pc:chgData name=" " userId="38b19714-1083-4429-9442-daa9c316a6e3" providerId="ADAL" clId="{D520E306-5C2B-40AB-8573-42F172D37286}" dt="2018-11-05T13:14:15.621" v="16" actId="478"/>
        <pc:sldMkLst>
          <pc:docMk/>
          <pc:sldMk cId="740638404" sldId="269"/>
        </pc:sldMkLst>
        <pc:picChg chg="del">
          <ac:chgData name=" " userId="38b19714-1083-4429-9442-daa9c316a6e3" providerId="ADAL" clId="{D520E306-5C2B-40AB-8573-42F172D37286}" dt="2018-11-05T13:14:15.621" v="16" actId="478"/>
          <ac:picMkLst>
            <pc:docMk/>
            <pc:sldMk cId="740638404" sldId="269"/>
            <ac:picMk id="5" creationId="{00000000-0000-0000-0000-000000000000}"/>
          </ac:picMkLst>
        </pc:picChg>
      </pc:sldChg>
      <pc:sldChg chg="delSp">
        <pc:chgData name=" " userId="38b19714-1083-4429-9442-daa9c316a6e3" providerId="ADAL" clId="{D520E306-5C2B-40AB-8573-42F172D37286}" dt="2018-11-05T13:14:17.588" v="17" actId="478"/>
        <pc:sldMkLst>
          <pc:docMk/>
          <pc:sldMk cId="352472371" sldId="270"/>
        </pc:sldMkLst>
        <pc:picChg chg="del">
          <ac:chgData name=" " userId="38b19714-1083-4429-9442-daa9c316a6e3" providerId="ADAL" clId="{D520E306-5C2B-40AB-8573-42F172D37286}" dt="2018-11-05T13:14:17.588" v="17" actId="478"/>
          <ac:picMkLst>
            <pc:docMk/>
            <pc:sldMk cId="352472371" sldId="270"/>
            <ac:picMk id="16" creationId="{00000000-0000-0000-0000-000000000000}"/>
          </ac:picMkLst>
        </pc:picChg>
      </pc:sldChg>
      <pc:sldChg chg="delSp">
        <pc:chgData name=" " userId="38b19714-1083-4429-9442-daa9c316a6e3" providerId="ADAL" clId="{D520E306-5C2B-40AB-8573-42F172D37286}" dt="2018-11-05T13:14:22.916" v="18" actId="478"/>
        <pc:sldMkLst>
          <pc:docMk/>
          <pc:sldMk cId="2111375356" sldId="273"/>
        </pc:sldMkLst>
        <pc:picChg chg="del">
          <ac:chgData name=" " userId="38b19714-1083-4429-9442-daa9c316a6e3" providerId="ADAL" clId="{D520E306-5C2B-40AB-8573-42F172D37286}" dt="2018-11-05T13:14:22.916" v="18" actId="478"/>
          <ac:picMkLst>
            <pc:docMk/>
            <pc:sldMk cId="2111375356" sldId="273"/>
            <ac:picMk id="6" creationId="{00000000-0000-0000-0000-00000000000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AAEA4C-E009-4444-A191-2C3A72CCAA0B}" type="doc">
      <dgm:prSet loTypeId="urn:microsoft.com/office/officeart/2005/8/layout/radial4" loCatId="" qsTypeId="urn:microsoft.com/office/officeart/2005/8/quickstyle/simple4" qsCatId="simple" csTypeId="urn:microsoft.com/office/officeart/2005/8/colors/accent0_2" csCatId="mainScheme" phldr="1"/>
      <dgm:spPr/>
      <dgm:t>
        <a:bodyPr/>
        <a:lstStyle/>
        <a:p>
          <a:endParaRPr lang="en-US"/>
        </a:p>
      </dgm:t>
    </dgm:pt>
    <dgm:pt modelId="{202CAE37-6E58-534F-A6AA-F8B3049AB836}">
      <dgm:prSet/>
      <dgm:spPr>
        <a:solidFill>
          <a:schemeClr val="bg1"/>
        </a:solidFill>
      </dgm:spPr>
      <dgm:t>
        <a:bodyPr/>
        <a:lstStyle/>
        <a:p>
          <a:pPr rtl="0"/>
          <a:r>
            <a:rPr lang="en-US" b="1" dirty="0">
              <a:solidFill>
                <a:srgbClr val="800000"/>
              </a:solidFill>
            </a:rPr>
            <a:t>What should you know</a:t>
          </a:r>
        </a:p>
      </dgm:t>
    </dgm:pt>
    <dgm:pt modelId="{20C14EE7-7EBE-374F-AE3C-E623FD44472F}" type="parTrans" cxnId="{A068BEE1-C28F-224C-9C50-B9654EF5234A}">
      <dgm:prSet/>
      <dgm:spPr/>
      <dgm:t>
        <a:bodyPr/>
        <a:lstStyle/>
        <a:p>
          <a:endParaRPr lang="en-US"/>
        </a:p>
      </dgm:t>
    </dgm:pt>
    <dgm:pt modelId="{30F89F48-5B6F-FD40-879B-2CC8A6C43D93}" type="sibTrans" cxnId="{A068BEE1-C28F-224C-9C50-B9654EF5234A}">
      <dgm:prSet/>
      <dgm:spPr/>
      <dgm:t>
        <a:bodyPr/>
        <a:lstStyle/>
        <a:p>
          <a:endParaRPr lang="en-US"/>
        </a:p>
      </dgm:t>
    </dgm:pt>
    <dgm:pt modelId="{678824F0-C09A-0D4F-8884-5E52FDA40E85}">
      <dgm:prSet/>
      <dgm:spPr>
        <a:solidFill>
          <a:srgbClr val="800000"/>
        </a:solidFill>
      </dgm:spPr>
      <dgm:t>
        <a:bodyPr/>
        <a:lstStyle/>
        <a:p>
          <a:pPr rtl="0"/>
          <a:r>
            <a:rPr lang="en-US" dirty="0">
              <a:solidFill>
                <a:schemeClr val="bg1"/>
              </a:solidFill>
            </a:rPr>
            <a:t>Phishing</a:t>
          </a:r>
        </a:p>
      </dgm:t>
    </dgm:pt>
    <dgm:pt modelId="{F62BBEB1-9C63-5C49-9894-A5237547F738}" type="parTrans" cxnId="{791E95E6-4110-BE45-A399-3A05BCB5E195}">
      <dgm:prSet/>
      <dgm:spPr/>
      <dgm:t>
        <a:bodyPr/>
        <a:lstStyle/>
        <a:p>
          <a:endParaRPr lang="en-US"/>
        </a:p>
      </dgm:t>
    </dgm:pt>
    <dgm:pt modelId="{95174179-44AF-E04E-9BD3-30EF786544F6}" type="sibTrans" cxnId="{791E95E6-4110-BE45-A399-3A05BCB5E195}">
      <dgm:prSet/>
      <dgm:spPr/>
      <dgm:t>
        <a:bodyPr/>
        <a:lstStyle/>
        <a:p>
          <a:endParaRPr lang="en-US"/>
        </a:p>
      </dgm:t>
    </dgm:pt>
    <dgm:pt modelId="{75DE8716-7567-4545-BBFC-1E37A9D03B04}">
      <dgm:prSet/>
      <dgm:spPr>
        <a:solidFill>
          <a:srgbClr val="800000"/>
        </a:solidFill>
      </dgm:spPr>
      <dgm:t>
        <a:bodyPr/>
        <a:lstStyle/>
        <a:p>
          <a:pPr rtl="0"/>
          <a:r>
            <a:rPr lang="en-US" dirty="0" err="1">
              <a:solidFill>
                <a:schemeClr val="bg1"/>
              </a:solidFill>
            </a:rPr>
            <a:t>Smishing</a:t>
          </a:r>
          <a:endParaRPr lang="en-US" dirty="0">
            <a:solidFill>
              <a:schemeClr val="bg1"/>
            </a:solidFill>
          </a:endParaRPr>
        </a:p>
      </dgm:t>
    </dgm:pt>
    <dgm:pt modelId="{1894B74A-BE97-B449-A3E5-B14C5BC88543}" type="parTrans" cxnId="{7F1C7DD5-C216-E147-BF0B-3B0336705B36}">
      <dgm:prSet/>
      <dgm:spPr/>
      <dgm:t>
        <a:bodyPr/>
        <a:lstStyle/>
        <a:p>
          <a:endParaRPr lang="en-US"/>
        </a:p>
      </dgm:t>
    </dgm:pt>
    <dgm:pt modelId="{2F6C5356-03E3-094F-9E54-C708895159EA}" type="sibTrans" cxnId="{7F1C7DD5-C216-E147-BF0B-3B0336705B36}">
      <dgm:prSet/>
      <dgm:spPr/>
      <dgm:t>
        <a:bodyPr/>
        <a:lstStyle/>
        <a:p>
          <a:endParaRPr lang="en-US"/>
        </a:p>
      </dgm:t>
    </dgm:pt>
    <dgm:pt modelId="{227E1DF5-BABF-9249-8282-865B0DAF0DED}" type="pres">
      <dgm:prSet presAssocID="{3AAAEA4C-E009-4444-A191-2C3A72CCAA0B}" presName="cycle" presStyleCnt="0">
        <dgm:presLayoutVars>
          <dgm:chMax val="1"/>
          <dgm:dir/>
          <dgm:animLvl val="ctr"/>
          <dgm:resizeHandles val="exact"/>
        </dgm:presLayoutVars>
      </dgm:prSet>
      <dgm:spPr/>
    </dgm:pt>
    <dgm:pt modelId="{D6E74894-0788-B842-9BAF-4BB9FF4EB62F}" type="pres">
      <dgm:prSet presAssocID="{202CAE37-6E58-534F-A6AA-F8B3049AB836}" presName="centerShape" presStyleLbl="node0" presStyleIdx="0" presStyleCnt="1"/>
      <dgm:spPr/>
    </dgm:pt>
    <dgm:pt modelId="{F57A5820-2AEF-8347-A57D-0434C2666FC6}" type="pres">
      <dgm:prSet presAssocID="{F62BBEB1-9C63-5C49-9894-A5237547F738}" presName="parTrans" presStyleLbl="bgSibTrans2D1" presStyleIdx="0" presStyleCnt="2"/>
      <dgm:spPr/>
    </dgm:pt>
    <dgm:pt modelId="{8ADD50FD-3F7F-8F4C-A4BE-A03E8534AA8C}" type="pres">
      <dgm:prSet presAssocID="{678824F0-C09A-0D4F-8884-5E52FDA40E85}" presName="node" presStyleLbl="node1" presStyleIdx="0" presStyleCnt="2" custScaleX="97428" custScaleY="113544">
        <dgm:presLayoutVars>
          <dgm:bulletEnabled val="1"/>
        </dgm:presLayoutVars>
      </dgm:prSet>
      <dgm:spPr/>
    </dgm:pt>
    <dgm:pt modelId="{B6AB9432-9553-2248-BF7B-48EAD4CC1DA1}" type="pres">
      <dgm:prSet presAssocID="{1894B74A-BE97-B449-A3E5-B14C5BC88543}" presName="parTrans" presStyleLbl="bgSibTrans2D1" presStyleIdx="1" presStyleCnt="2"/>
      <dgm:spPr/>
    </dgm:pt>
    <dgm:pt modelId="{C918F662-ABB7-C94E-AA47-A0D711BA2376}" type="pres">
      <dgm:prSet presAssocID="{75DE8716-7567-4545-BBFC-1E37A9D03B04}" presName="node" presStyleLbl="node1" presStyleIdx="1" presStyleCnt="2">
        <dgm:presLayoutVars>
          <dgm:bulletEnabled val="1"/>
        </dgm:presLayoutVars>
      </dgm:prSet>
      <dgm:spPr/>
    </dgm:pt>
  </dgm:ptLst>
  <dgm:cxnLst>
    <dgm:cxn modelId="{70316502-1C8F-9A4A-A463-5E3A2BCEE9E1}" type="presOf" srcId="{1894B74A-BE97-B449-A3E5-B14C5BC88543}" destId="{B6AB9432-9553-2248-BF7B-48EAD4CC1DA1}" srcOrd="0" destOrd="0" presId="urn:microsoft.com/office/officeart/2005/8/layout/radial4"/>
    <dgm:cxn modelId="{49E41D2B-3194-A94B-AEF7-C87D6B246F9B}" type="presOf" srcId="{F62BBEB1-9C63-5C49-9894-A5237547F738}" destId="{F57A5820-2AEF-8347-A57D-0434C2666FC6}" srcOrd="0" destOrd="0" presId="urn:microsoft.com/office/officeart/2005/8/layout/radial4"/>
    <dgm:cxn modelId="{4899EA45-85EE-1447-9F65-8D88EC9925AC}" type="presOf" srcId="{678824F0-C09A-0D4F-8884-5E52FDA40E85}" destId="{8ADD50FD-3F7F-8F4C-A4BE-A03E8534AA8C}" srcOrd="0" destOrd="0" presId="urn:microsoft.com/office/officeart/2005/8/layout/radial4"/>
    <dgm:cxn modelId="{4E74994A-8A21-254B-8844-DCF8CA2560B2}" type="presOf" srcId="{202CAE37-6E58-534F-A6AA-F8B3049AB836}" destId="{D6E74894-0788-B842-9BAF-4BB9FF4EB62F}" srcOrd="0" destOrd="0" presId="urn:microsoft.com/office/officeart/2005/8/layout/radial4"/>
    <dgm:cxn modelId="{5ED14755-EB67-CF46-9004-D9DC44FAC411}" type="presOf" srcId="{3AAAEA4C-E009-4444-A191-2C3A72CCAA0B}" destId="{227E1DF5-BABF-9249-8282-865B0DAF0DED}" srcOrd="0" destOrd="0" presId="urn:microsoft.com/office/officeart/2005/8/layout/radial4"/>
    <dgm:cxn modelId="{D40149B0-4C09-5647-B03F-1A16C6954A6A}" type="presOf" srcId="{75DE8716-7567-4545-BBFC-1E37A9D03B04}" destId="{C918F662-ABB7-C94E-AA47-A0D711BA2376}" srcOrd="0" destOrd="0" presId="urn:microsoft.com/office/officeart/2005/8/layout/radial4"/>
    <dgm:cxn modelId="{7F1C7DD5-C216-E147-BF0B-3B0336705B36}" srcId="{202CAE37-6E58-534F-A6AA-F8B3049AB836}" destId="{75DE8716-7567-4545-BBFC-1E37A9D03B04}" srcOrd="1" destOrd="0" parTransId="{1894B74A-BE97-B449-A3E5-B14C5BC88543}" sibTransId="{2F6C5356-03E3-094F-9E54-C708895159EA}"/>
    <dgm:cxn modelId="{A068BEE1-C28F-224C-9C50-B9654EF5234A}" srcId="{3AAAEA4C-E009-4444-A191-2C3A72CCAA0B}" destId="{202CAE37-6E58-534F-A6AA-F8B3049AB836}" srcOrd="0" destOrd="0" parTransId="{20C14EE7-7EBE-374F-AE3C-E623FD44472F}" sibTransId="{30F89F48-5B6F-FD40-879B-2CC8A6C43D93}"/>
    <dgm:cxn modelId="{791E95E6-4110-BE45-A399-3A05BCB5E195}" srcId="{202CAE37-6E58-534F-A6AA-F8B3049AB836}" destId="{678824F0-C09A-0D4F-8884-5E52FDA40E85}" srcOrd="0" destOrd="0" parTransId="{F62BBEB1-9C63-5C49-9894-A5237547F738}" sibTransId="{95174179-44AF-E04E-9BD3-30EF786544F6}"/>
    <dgm:cxn modelId="{9C1E7EF1-B3F7-B643-954F-E76268F452E2}" type="presParOf" srcId="{227E1DF5-BABF-9249-8282-865B0DAF0DED}" destId="{D6E74894-0788-B842-9BAF-4BB9FF4EB62F}" srcOrd="0" destOrd="0" presId="urn:microsoft.com/office/officeart/2005/8/layout/radial4"/>
    <dgm:cxn modelId="{0BF3FE06-10F7-D44E-84B7-93026372B535}" type="presParOf" srcId="{227E1DF5-BABF-9249-8282-865B0DAF0DED}" destId="{F57A5820-2AEF-8347-A57D-0434C2666FC6}" srcOrd="1" destOrd="0" presId="urn:microsoft.com/office/officeart/2005/8/layout/radial4"/>
    <dgm:cxn modelId="{3CC486DC-6B82-5D45-AE56-452DB1A223C8}" type="presParOf" srcId="{227E1DF5-BABF-9249-8282-865B0DAF0DED}" destId="{8ADD50FD-3F7F-8F4C-A4BE-A03E8534AA8C}" srcOrd="2" destOrd="0" presId="urn:microsoft.com/office/officeart/2005/8/layout/radial4"/>
    <dgm:cxn modelId="{BAFA1888-424B-6F43-900E-1E30AF93FF68}" type="presParOf" srcId="{227E1DF5-BABF-9249-8282-865B0DAF0DED}" destId="{B6AB9432-9553-2248-BF7B-48EAD4CC1DA1}" srcOrd="3" destOrd="0" presId="urn:microsoft.com/office/officeart/2005/8/layout/radial4"/>
    <dgm:cxn modelId="{6972A1A4-A091-6642-88CA-9ED123AF17C7}" type="presParOf" srcId="{227E1DF5-BABF-9249-8282-865B0DAF0DED}" destId="{C918F662-ABB7-C94E-AA47-A0D711BA2376}" srcOrd="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74894-0788-B842-9BAF-4BB9FF4EB62F}">
      <dsp:nvSpPr>
        <dsp:cNvPr id="0" name=""/>
        <dsp:cNvSpPr/>
      </dsp:nvSpPr>
      <dsp:spPr>
        <a:xfrm>
          <a:off x="3422466" y="2464946"/>
          <a:ext cx="3174682" cy="3174682"/>
        </a:xfrm>
        <a:prstGeom prst="ellipse">
          <a:avLst/>
        </a:prstGeom>
        <a:solidFill>
          <a:schemeClr val="bg1"/>
        </a:soli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rtl="0">
            <a:lnSpc>
              <a:spcPct val="90000"/>
            </a:lnSpc>
            <a:spcBef>
              <a:spcPct val="0"/>
            </a:spcBef>
            <a:spcAft>
              <a:spcPct val="35000"/>
            </a:spcAft>
            <a:buNone/>
          </a:pPr>
          <a:r>
            <a:rPr lang="en-US" sz="4000" b="1" kern="1200" dirty="0">
              <a:solidFill>
                <a:srgbClr val="800000"/>
              </a:solidFill>
            </a:rPr>
            <a:t>What should you know</a:t>
          </a:r>
        </a:p>
      </dsp:txBody>
      <dsp:txXfrm>
        <a:off x="3887387" y="2929867"/>
        <a:ext cx="2244840" cy="2244840"/>
      </dsp:txXfrm>
    </dsp:sp>
    <dsp:sp modelId="{F57A5820-2AEF-8347-A57D-0434C2666FC6}">
      <dsp:nvSpPr>
        <dsp:cNvPr id="0" name=""/>
        <dsp:cNvSpPr/>
      </dsp:nvSpPr>
      <dsp:spPr>
        <a:xfrm rot="12900000">
          <a:off x="1263987" y="1871474"/>
          <a:ext cx="2554758" cy="904784"/>
        </a:xfrm>
        <a:prstGeom prst="leftArrow">
          <a:avLst>
            <a:gd name="adj1" fmla="val 60000"/>
            <a:gd name="adj2" fmla="val 50000"/>
          </a:avLst>
        </a:prstGeom>
        <a:gradFill rotWithShape="0">
          <a:gsLst>
            <a:gs pos="0">
              <a:schemeClr val="dk2">
                <a:tint val="60000"/>
                <a:hueOff val="0"/>
                <a:satOff val="0"/>
                <a:lumOff val="0"/>
                <a:alphaOff val="0"/>
                <a:tint val="100000"/>
                <a:shade val="100000"/>
                <a:satMod val="100000"/>
                <a:lumMod val="90000"/>
              </a:schemeClr>
            </a:gs>
            <a:gs pos="100000">
              <a:schemeClr val="dk2">
                <a:tint val="60000"/>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sp>
    <dsp:sp modelId="{8ADD50FD-3F7F-8F4C-A4BE-A03E8534AA8C}">
      <dsp:nvSpPr>
        <dsp:cNvPr id="0" name=""/>
        <dsp:cNvSpPr/>
      </dsp:nvSpPr>
      <dsp:spPr>
        <a:xfrm>
          <a:off x="25809" y="221420"/>
          <a:ext cx="2938378" cy="2739542"/>
        </a:xfrm>
        <a:prstGeom prst="roundRect">
          <a:avLst>
            <a:gd name="adj" fmla="val 10000"/>
          </a:avLst>
        </a:prstGeom>
        <a:solidFill>
          <a:srgbClr val="800000"/>
        </a:soli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0965" tIns="100965" rIns="100965" bIns="100965" numCol="1" spcCol="1270" anchor="ctr" anchorCtr="0">
          <a:noAutofit/>
        </a:bodyPr>
        <a:lstStyle/>
        <a:p>
          <a:pPr marL="0" lvl="0" indent="0" algn="ctr" defTabSz="2355850" rtl="0">
            <a:lnSpc>
              <a:spcPct val="90000"/>
            </a:lnSpc>
            <a:spcBef>
              <a:spcPct val="0"/>
            </a:spcBef>
            <a:spcAft>
              <a:spcPct val="35000"/>
            </a:spcAft>
            <a:buNone/>
          </a:pPr>
          <a:r>
            <a:rPr lang="en-US" sz="5300" kern="1200" dirty="0">
              <a:solidFill>
                <a:schemeClr val="bg1"/>
              </a:solidFill>
            </a:rPr>
            <a:t>Phishing</a:t>
          </a:r>
        </a:p>
      </dsp:txBody>
      <dsp:txXfrm>
        <a:off x="106047" y="301658"/>
        <a:ext cx="2777902" cy="2579066"/>
      </dsp:txXfrm>
    </dsp:sp>
    <dsp:sp modelId="{B6AB9432-9553-2248-BF7B-48EAD4CC1DA1}">
      <dsp:nvSpPr>
        <dsp:cNvPr id="0" name=""/>
        <dsp:cNvSpPr/>
      </dsp:nvSpPr>
      <dsp:spPr>
        <a:xfrm rot="19500000">
          <a:off x="6200869" y="1871474"/>
          <a:ext cx="2554758" cy="904784"/>
        </a:xfrm>
        <a:prstGeom prst="leftArrow">
          <a:avLst>
            <a:gd name="adj1" fmla="val 60000"/>
            <a:gd name="adj2" fmla="val 50000"/>
          </a:avLst>
        </a:prstGeom>
        <a:gradFill rotWithShape="0">
          <a:gsLst>
            <a:gs pos="0">
              <a:schemeClr val="dk2">
                <a:tint val="60000"/>
                <a:hueOff val="0"/>
                <a:satOff val="0"/>
                <a:lumOff val="0"/>
                <a:alphaOff val="0"/>
                <a:tint val="100000"/>
                <a:shade val="100000"/>
                <a:satMod val="100000"/>
                <a:lumMod val="90000"/>
              </a:schemeClr>
            </a:gs>
            <a:gs pos="100000">
              <a:schemeClr val="dk2">
                <a:tint val="60000"/>
                <a:hueOff val="0"/>
                <a:satOff val="0"/>
                <a:lumOff val="0"/>
                <a:alphaOff val="0"/>
                <a:tint val="95000"/>
                <a:shade val="100000"/>
                <a:satMod val="110000"/>
                <a:lumMod val="105000"/>
              </a:schemeClr>
            </a:gs>
          </a:gsLst>
          <a:path path="circle">
            <a:fillToRect l="40000" t="100000" r="40000" b="100000"/>
          </a:path>
        </a:gra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sp>
    <dsp:sp modelId="{C918F662-ABB7-C94E-AA47-A0D711BA2376}">
      <dsp:nvSpPr>
        <dsp:cNvPr id="0" name=""/>
        <dsp:cNvSpPr/>
      </dsp:nvSpPr>
      <dsp:spPr>
        <a:xfrm>
          <a:off x="7016642" y="384812"/>
          <a:ext cx="3015948" cy="2412758"/>
        </a:xfrm>
        <a:prstGeom prst="roundRect">
          <a:avLst>
            <a:gd name="adj" fmla="val 10000"/>
          </a:avLst>
        </a:prstGeom>
        <a:solidFill>
          <a:srgbClr val="800000"/>
        </a:solidFill>
        <a:ln>
          <a:noFill/>
        </a:ln>
        <a:effectLst>
          <a:outerShdw blurRad="50800" dist="12700" dir="5400000" rotWithShape="0">
            <a:srgbClr val="000000">
              <a:alpha val="37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0965" tIns="100965" rIns="100965" bIns="100965" numCol="1" spcCol="1270" anchor="ctr" anchorCtr="0">
          <a:noAutofit/>
        </a:bodyPr>
        <a:lstStyle/>
        <a:p>
          <a:pPr marL="0" lvl="0" indent="0" algn="ctr" defTabSz="2355850" rtl="0">
            <a:lnSpc>
              <a:spcPct val="90000"/>
            </a:lnSpc>
            <a:spcBef>
              <a:spcPct val="0"/>
            </a:spcBef>
            <a:spcAft>
              <a:spcPct val="35000"/>
            </a:spcAft>
            <a:buNone/>
          </a:pPr>
          <a:r>
            <a:rPr lang="en-US" sz="5300" kern="1200" dirty="0" err="1">
              <a:solidFill>
                <a:schemeClr val="bg1"/>
              </a:solidFill>
            </a:rPr>
            <a:t>Smishing</a:t>
          </a:r>
          <a:endParaRPr lang="en-US" sz="5300" kern="1200" dirty="0">
            <a:solidFill>
              <a:schemeClr val="bg1"/>
            </a:solidFill>
          </a:endParaRPr>
        </a:p>
      </dsp:txBody>
      <dsp:txXfrm>
        <a:off x="7087309" y="455479"/>
        <a:ext cx="2874614" cy="2271424"/>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AFD5C-05B1-2943-955C-769E19F31BD8}" type="datetimeFigureOut">
              <a:rPr lang="en-US" smtClean="0"/>
              <a:t>11/5/2018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7B728-A576-EF49-AE31-3F8EC9141504}" type="slidenum">
              <a:rPr lang="en-US" smtClean="0"/>
              <a:t>‹#›</a:t>
            </a:fld>
            <a:endParaRPr lang="en-US"/>
          </a:p>
        </p:txBody>
      </p:sp>
    </p:spTree>
    <p:extLst>
      <p:ext uri="{BB962C8B-B14F-4D97-AF65-F5344CB8AC3E}">
        <p14:creationId xmlns:p14="http://schemas.microsoft.com/office/powerpoint/2010/main" val="1808702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7B728-A576-EF49-AE31-3F8EC9141504}" type="slidenum">
              <a:rPr lang="en-US" smtClean="0"/>
              <a:t>1</a:t>
            </a:fld>
            <a:endParaRPr lang="en-US"/>
          </a:p>
        </p:txBody>
      </p:sp>
    </p:spTree>
    <p:extLst>
      <p:ext uri="{BB962C8B-B14F-4D97-AF65-F5344CB8AC3E}">
        <p14:creationId xmlns:p14="http://schemas.microsoft.com/office/powerpoint/2010/main" val="183648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lots of ways you can handle phishing</a:t>
            </a:r>
            <a:r>
              <a:rPr lang="en-US" baseline="0" dirty="0"/>
              <a:t> and fake messages. You can simply delete it or report them. It is very important not to click on the links in these types of emails or to reply to them! This is because it could download a computer virus and steal your information.</a:t>
            </a:r>
            <a:endParaRPr lang="en-US" dirty="0"/>
          </a:p>
        </p:txBody>
      </p:sp>
      <p:sp>
        <p:nvSpPr>
          <p:cNvPr id="4" name="Slide Number Placeholder 3"/>
          <p:cNvSpPr>
            <a:spLocks noGrp="1"/>
          </p:cNvSpPr>
          <p:nvPr>
            <p:ph type="sldNum" sz="quarter" idx="10"/>
          </p:nvPr>
        </p:nvSpPr>
        <p:spPr/>
        <p:txBody>
          <a:bodyPr/>
          <a:lstStyle/>
          <a:p>
            <a:fld id="{BCD7B728-A576-EF49-AE31-3F8EC9141504}" type="slidenum">
              <a:rPr lang="en-US" smtClean="0"/>
              <a:t>10</a:t>
            </a:fld>
            <a:endParaRPr lang="en-US"/>
          </a:p>
        </p:txBody>
      </p:sp>
    </p:spTree>
    <p:extLst>
      <p:ext uri="{BB962C8B-B14F-4D97-AF65-F5344CB8AC3E}">
        <p14:creationId xmlns:p14="http://schemas.microsoft.com/office/powerpoint/2010/main" val="1921317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7B728-A576-EF49-AE31-3F8EC9141504}" type="slidenum">
              <a:rPr lang="en-US" smtClean="0"/>
              <a:t>2</a:t>
            </a:fld>
            <a:endParaRPr lang="en-US"/>
          </a:p>
        </p:txBody>
      </p:sp>
    </p:spTree>
    <p:extLst>
      <p:ext uri="{BB962C8B-B14F-4D97-AF65-F5344CB8AC3E}">
        <p14:creationId xmlns:p14="http://schemas.microsoft.com/office/powerpoint/2010/main" val="1767408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a:t>
            </a:r>
            <a:r>
              <a:rPr lang="en-US" baseline="0" dirty="0"/>
              <a:t> you heard of phishing before?</a:t>
            </a:r>
          </a:p>
          <a:p>
            <a:r>
              <a:rPr lang="en-US" baseline="0" dirty="0"/>
              <a:t>Phishing is where hackers try to obtain user information through tricking people with fake emails</a:t>
            </a:r>
            <a:r>
              <a:rPr lang="en-US" dirty="0">
                <a:cs typeface="Calibri"/>
              </a:rPr>
              <a:t> and messages.</a:t>
            </a:r>
          </a:p>
        </p:txBody>
      </p:sp>
      <p:sp>
        <p:nvSpPr>
          <p:cNvPr id="4" name="Slide Number Placeholder 3"/>
          <p:cNvSpPr>
            <a:spLocks noGrp="1"/>
          </p:cNvSpPr>
          <p:nvPr>
            <p:ph type="sldNum" sz="quarter" idx="10"/>
          </p:nvPr>
        </p:nvSpPr>
        <p:spPr/>
        <p:txBody>
          <a:bodyPr/>
          <a:lstStyle/>
          <a:p>
            <a:fld id="{BCD7B728-A576-EF49-AE31-3F8EC9141504}" type="slidenum">
              <a:rPr lang="en-US" smtClean="0"/>
              <a:t>3</a:t>
            </a:fld>
            <a:endParaRPr lang="en-US"/>
          </a:p>
        </p:txBody>
      </p:sp>
    </p:spTree>
    <p:extLst>
      <p:ext uri="{BB962C8B-B14F-4D97-AF65-F5344CB8AC3E}">
        <p14:creationId xmlns:p14="http://schemas.microsoft.com/office/powerpoint/2010/main" val="1520078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get tricked with phishing emails? Simple, these</a:t>
            </a:r>
            <a:r>
              <a:rPr lang="en-US" baseline="0" dirty="0"/>
              <a:t> messages seem realistic. They have appeal, which means they usually offer something that we want: money, to be famous, to appear on TV</a:t>
            </a:r>
            <a:r>
              <a:rPr lang="en-US" dirty="0">
                <a:cs typeface="Calibri"/>
              </a:rPr>
              <a:t>. </a:t>
            </a:r>
          </a:p>
          <a:p>
            <a:endParaRPr lang="en-US" dirty="0">
              <a:cs typeface="Calibri"/>
            </a:endParaRPr>
          </a:p>
          <a:p>
            <a:r>
              <a:rPr lang="en-US" dirty="0">
                <a:cs typeface="Calibri"/>
              </a:rPr>
              <a:t>Anything that appeals to us can be used to grab your attention.</a:t>
            </a:r>
          </a:p>
        </p:txBody>
      </p:sp>
      <p:sp>
        <p:nvSpPr>
          <p:cNvPr id="4" name="Slide Number Placeholder 3"/>
          <p:cNvSpPr>
            <a:spLocks noGrp="1"/>
          </p:cNvSpPr>
          <p:nvPr>
            <p:ph type="sldNum" sz="quarter" idx="10"/>
          </p:nvPr>
        </p:nvSpPr>
        <p:spPr/>
        <p:txBody>
          <a:bodyPr/>
          <a:lstStyle/>
          <a:p>
            <a:fld id="{BCD7B728-A576-EF49-AE31-3F8EC9141504}" type="slidenum">
              <a:rPr lang="en-US" smtClean="0"/>
              <a:t>4</a:t>
            </a:fld>
            <a:endParaRPr lang="en-US"/>
          </a:p>
        </p:txBody>
      </p:sp>
    </p:spTree>
    <p:extLst>
      <p:ext uri="{BB962C8B-B14F-4D97-AF65-F5344CB8AC3E}">
        <p14:creationId xmlns:p14="http://schemas.microsoft.com/office/powerpoint/2010/main" val="1767570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Legitimacy is when something appears to be real. Phishing messages and emails can look very realistic and trick us into believing them!</a:t>
            </a:r>
            <a:endParaRPr lang="en-US" dirty="0"/>
          </a:p>
        </p:txBody>
      </p:sp>
      <p:sp>
        <p:nvSpPr>
          <p:cNvPr id="4" name="Slide Number Placeholder 3"/>
          <p:cNvSpPr>
            <a:spLocks noGrp="1"/>
          </p:cNvSpPr>
          <p:nvPr>
            <p:ph type="sldNum" sz="quarter" idx="10"/>
          </p:nvPr>
        </p:nvSpPr>
        <p:spPr/>
        <p:txBody>
          <a:bodyPr/>
          <a:lstStyle/>
          <a:p>
            <a:fld id="{BCD7B728-A576-EF49-AE31-3F8EC9141504}" type="slidenum">
              <a:rPr lang="en-US" smtClean="0"/>
              <a:t>5</a:t>
            </a:fld>
            <a:endParaRPr lang="en-US"/>
          </a:p>
        </p:txBody>
      </p:sp>
    </p:spTree>
    <p:extLst>
      <p:ext uri="{BB962C8B-B14F-4D97-AF65-F5344CB8AC3E}">
        <p14:creationId xmlns:p14="http://schemas.microsoft.com/office/powerpoint/2010/main" val="1558470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should lead to the discussion on how to avoid phishing</a:t>
            </a:r>
          </a:p>
        </p:txBody>
      </p:sp>
      <p:sp>
        <p:nvSpPr>
          <p:cNvPr id="4" name="Slide Number Placeholder 3"/>
          <p:cNvSpPr>
            <a:spLocks noGrp="1"/>
          </p:cNvSpPr>
          <p:nvPr>
            <p:ph type="sldNum" sz="quarter" idx="10"/>
          </p:nvPr>
        </p:nvSpPr>
        <p:spPr/>
        <p:txBody>
          <a:bodyPr/>
          <a:lstStyle/>
          <a:p>
            <a:fld id="{BCD7B728-A576-EF49-AE31-3F8EC9141504}" type="slidenum">
              <a:rPr lang="en-US" smtClean="0"/>
              <a:t>6</a:t>
            </a:fld>
            <a:endParaRPr lang="en-US"/>
          </a:p>
        </p:txBody>
      </p:sp>
    </p:spTree>
    <p:extLst>
      <p:ext uri="{BB962C8B-B14F-4D97-AF65-F5344CB8AC3E}">
        <p14:creationId xmlns:p14="http://schemas.microsoft.com/office/powerpoint/2010/main" val="2145815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Tips on how to identify a phishing messages:</a:t>
            </a:r>
          </a:p>
          <a:p>
            <a:r>
              <a:rPr lang="en-US" dirty="0"/>
              <a:t>Look for misspelled words or all capital letters, especially</a:t>
            </a:r>
            <a:r>
              <a:rPr lang="en-US" baseline="0" dirty="0"/>
              <a:t> in the header of the emails. </a:t>
            </a:r>
            <a:r>
              <a:rPr lang="en-US" dirty="0"/>
              <a:t>Unfamiliar and strange looking senders, often the email</a:t>
            </a:r>
            <a:r>
              <a:rPr lang="en-US" baseline="0" dirty="0"/>
              <a:t> that sent it to you looks very strange!</a:t>
            </a:r>
          </a:p>
          <a:p>
            <a:r>
              <a:rPr lang="en-US" baseline="0" dirty="0"/>
              <a:t>If the email a</a:t>
            </a:r>
            <a:r>
              <a:rPr lang="en-US" dirty="0"/>
              <a:t>sks you to click on a link or reply with personal information this is a red flag! Any official website or bank will not ask you to provide</a:t>
            </a:r>
            <a:r>
              <a:rPr lang="en-US" baseline="0" dirty="0"/>
              <a:t> your information or click on a link!</a:t>
            </a:r>
            <a:endParaRPr lang="en-US" dirty="0"/>
          </a:p>
          <a:p>
            <a:r>
              <a:rPr lang="en-US" dirty="0"/>
              <a:t>If</a:t>
            </a:r>
            <a:r>
              <a:rPr lang="en-US" baseline="0" dirty="0"/>
              <a:t> there’s f</a:t>
            </a:r>
            <a:r>
              <a:rPr lang="en-US" dirty="0"/>
              <a:t>lashy content and pop ups in the email it is usually a sign it wants something from you.</a:t>
            </a:r>
          </a:p>
          <a:p>
            <a:endParaRPr lang="en-US" dirty="0"/>
          </a:p>
        </p:txBody>
      </p:sp>
      <p:sp>
        <p:nvSpPr>
          <p:cNvPr id="4" name="Slide Number Placeholder 3"/>
          <p:cNvSpPr>
            <a:spLocks noGrp="1"/>
          </p:cNvSpPr>
          <p:nvPr>
            <p:ph type="sldNum" sz="quarter" idx="10"/>
          </p:nvPr>
        </p:nvSpPr>
        <p:spPr/>
        <p:txBody>
          <a:bodyPr/>
          <a:lstStyle/>
          <a:p>
            <a:fld id="{BCD7B728-A576-EF49-AE31-3F8EC9141504}" type="slidenum">
              <a:rPr lang="en-US" smtClean="0"/>
              <a:t>7</a:t>
            </a:fld>
            <a:endParaRPr lang="en-US"/>
          </a:p>
        </p:txBody>
      </p:sp>
    </p:spTree>
    <p:extLst>
      <p:ext uri="{BB962C8B-B14F-4D97-AF65-F5344CB8AC3E}">
        <p14:creationId xmlns:p14="http://schemas.microsoft.com/office/powerpoint/2010/main" val="1098887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a:t>
            </a:r>
            <a:r>
              <a:rPr lang="en-US" baseline="0" dirty="0"/>
              <a:t> at this email.</a:t>
            </a:r>
          </a:p>
          <a:p>
            <a:r>
              <a:rPr lang="en-US" baseline="0" dirty="0"/>
              <a:t>The sender of this email doesn’t have a real name and their email address is odd and unfamiliar. This raises a red flag.</a:t>
            </a:r>
          </a:p>
          <a:p>
            <a:r>
              <a:rPr lang="en-US" baseline="0" dirty="0"/>
              <a:t>The email greets you with Congratulations, this is too make you feel special and get you to click on the button.</a:t>
            </a:r>
          </a:p>
          <a:p>
            <a:r>
              <a:rPr lang="en-US" baseline="0" dirty="0"/>
              <a:t>In the sentence there’s a simple word that is misspelled.</a:t>
            </a:r>
          </a:p>
          <a:p>
            <a:r>
              <a:rPr lang="en-US" baseline="0" dirty="0"/>
              <a:t>There’s a button that the email wants you to click to give you a bottle of the product.</a:t>
            </a:r>
          </a:p>
          <a:p>
            <a:endParaRPr lang="en-US" baseline="0" dirty="0"/>
          </a:p>
          <a:p>
            <a:r>
              <a:rPr lang="en-US" baseline="0" dirty="0"/>
              <a:t>The email doesn’t even tell you what the product is!</a:t>
            </a:r>
            <a:endParaRPr lang="en-US" dirty="0"/>
          </a:p>
        </p:txBody>
      </p:sp>
      <p:sp>
        <p:nvSpPr>
          <p:cNvPr id="4" name="Slide Number Placeholder 3"/>
          <p:cNvSpPr>
            <a:spLocks noGrp="1"/>
          </p:cNvSpPr>
          <p:nvPr>
            <p:ph type="sldNum" sz="quarter" idx="10"/>
          </p:nvPr>
        </p:nvSpPr>
        <p:spPr/>
        <p:txBody>
          <a:bodyPr/>
          <a:lstStyle/>
          <a:p>
            <a:fld id="{BCD7B728-A576-EF49-AE31-3F8EC9141504}" type="slidenum">
              <a:rPr lang="en-US" smtClean="0"/>
              <a:t>8</a:t>
            </a:fld>
            <a:endParaRPr lang="en-US"/>
          </a:p>
        </p:txBody>
      </p:sp>
    </p:spTree>
    <p:extLst>
      <p:ext uri="{BB962C8B-B14F-4D97-AF65-F5344CB8AC3E}">
        <p14:creationId xmlns:p14="http://schemas.microsoft.com/office/powerpoint/2010/main" val="2086285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name sounds funny, but it is very similar to phishing. </a:t>
            </a:r>
          </a:p>
          <a:p>
            <a:r>
              <a:rPr lang="en-US" dirty="0"/>
              <a:t>These messages are sent in masses to randomly generated phone numbers. If you confirm your number,</a:t>
            </a:r>
            <a:r>
              <a:rPr lang="en-US" baseline="0" dirty="0"/>
              <a:t> you tell them that your number is real, you are inviting more scams!</a:t>
            </a:r>
            <a:endParaRPr lang="en-US" dirty="0"/>
          </a:p>
        </p:txBody>
      </p:sp>
      <p:sp>
        <p:nvSpPr>
          <p:cNvPr id="4" name="Slide Number Placeholder 3"/>
          <p:cNvSpPr>
            <a:spLocks noGrp="1"/>
          </p:cNvSpPr>
          <p:nvPr>
            <p:ph type="sldNum" sz="quarter" idx="10"/>
          </p:nvPr>
        </p:nvSpPr>
        <p:spPr/>
        <p:txBody>
          <a:bodyPr/>
          <a:lstStyle/>
          <a:p>
            <a:fld id="{BCD7B728-A576-EF49-AE31-3F8EC9141504}" type="slidenum">
              <a:rPr lang="en-US" smtClean="0"/>
              <a:t>9</a:t>
            </a:fld>
            <a:endParaRPr lang="en-US"/>
          </a:p>
        </p:txBody>
      </p:sp>
    </p:spTree>
    <p:extLst>
      <p:ext uri="{BB962C8B-B14F-4D97-AF65-F5344CB8AC3E}">
        <p14:creationId xmlns:p14="http://schemas.microsoft.com/office/powerpoint/2010/main" val="16176898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12192000" cy="6858000"/>
          </a:xfrm>
          <a:prstGeom prst="rect">
            <a:avLst/>
          </a:prstGeom>
          <a:noFill/>
        </p:spPr>
      </p:pic>
      <p:grpSp>
        <p:nvGrpSpPr>
          <p:cNvPr id="16" name="Group 15"/>
          <p:cNvGrpSpPr/>
          <p:nvPr/>
        </p:nvGrpSpPr>
        <p:grpSpPr>
          <a:xfrm rot="20533676">
            <a:off x="824036" y="3923015"/>
            <a:ext cx="3344981"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3808271" y="2587843"/>
            <a:ext cx="7697445" cy="3850817"/>
          </a:xfrm>
          <a:prstGeom prst="rect">
            <a:avLst/>
          </a:prstGeom>
        </p:spPr>
      </p:pic>
      <p:sp>
        <p:nvSpPr>
          <p:cNvPr id="2" name="Title 1"/>
          <p:cNvSpPr>
            <a:spLocks noGrp="1"/>
          </p:cNvSpPr>
          <p:nvPr>
            <p:ph type="ctrTitle"/>
          </p:nvPr>
        </p:nvSpPr>
        <p:spPr>
          <a:xfrm rot="360000">
            <a:off x="4453079" y="3015792"/>
            <a:ext cx="6462717"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rot="360000">
            <a:off x="4267332" y="4766917"/>
            <a:ext cx="6448608"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20520000">
            <a:off x="1284390" y="5061540"/>
            <a:ext cx="2624713" cy="534991"/>
          </a:xfrm>
        </p:spPr>
        <p:txBody>
          <a:bodyPr anchor="t"/>
          <a:lstStyle>
            <a:lvl1pPr algn="ctr">
              <a:defRPr sz="2200">
                <a:solidFill>
                  <a:schemeClr val="accent1"/>
                </a:solidFill>
              </a:defRPr>
            </a:lvl1pPr>
          </a:lstStyle>
          <a:p>
            <a:fld id="{70BA1CFD-BFF0-48BC-9BA5-4974D7A6AB15}" type="datetimeFigureOut">
              <a:rPr lang="en-US" smtClean="0"/>
              <a:t>11/5/2018</a:t>
            </a:fld>
            <a:endParaRPr lang="en-US"/>
          </a:p>
        </p:txBody>
      </p:sp>
      <p:sp>
        <p:nvSpPr>
          <p:cNvPr id="5" name="Footer Placeholder 4"/>
          <p:cNvSpPr>
            <a:spLocks noGrp="1"/>
          </p:cNvSpPr>
          <p:nvPr>
            <p:ph type="ftr" sz="quarter" idx="11"/>
          </p:nvPr>
        </p:nvSpPr>
        <p:spPr>
          <a:xfrm rot="20520000">
            <a:off x="863457" y="4135346"/>
            <a:ext cx="2781175" cy="835010"/>
          </a:xfrm>
        </p:spPr>
        <p:txBody>
          <a:bodyPr anchor="ctr"/>
          <a:lstStyle>
            <a:lvl1pPr algn="l">
              <a:defRPr sz="1600">
                <a:solidFill>
                  <a:schemeClr val="accent5">
                    <a:lumMod val="50000"/>
                  </a:schemeClr>
                </a:solidFill>
              </a:defRPr>
            </a:lvl1pPr>
          </a:lstStyle>
          <a:p>
            <a:endParaRPr lang="en-US"/>
          </a:p>
        </p:txBody>
      </p:sp>
      <p:sp>
        <p:nvSpPr>
          <p:cNvPr id="6" name="Slide Number Placeholder 5"/>
          <p:cNvSpPr>
            <a:spLocks noGrp="1"/>
          </p:cNvSpPr>
          <p:nvPr>
            <p:ph type="sldNum" sz="quarter" idx="12"/>
          </p:nvPr>
        </p:nvSpPr>
        <p:spPr>
          <a:xfrm rot="20520000">
            <a:off x="2641919" y="5509809"/>
            <a:ext cx="984240" cy="426607"/>
          </a:xfrm>
        </p:spPr>
        <p:txBody>
          <a:bodyPr/>
          <a:lstStyle>
            <a:lvl1pPr algn="r">
              <a:defRPr>
                <a:solidFill>
                  <a:schemeClr val="accent1">
                    <a:lumMod val="75000"/>
                  </a:schemeClr>
                </a:solidFill>
              </a:defRPr>
            </a:lvl1pPr>
          </a:lstStyle>
          <a:p>
            <a:fld id="{B9D2C864-9362-43C7-A136-D9C41D93A96D}" type="slidenum">
              <a:rPr lang="en-US" smtClean="0"/>
              <a:t>‹#›</a:t>
            </a:fld>
            <a:endParaRPr lang="en-US"/>
          </a:p>
        </p:txBody>
      </p:sp>
      <p:pic>
        <p:nvPicPr>
          <p:cNvPr id="9" name="Picture 8" descr="coverBand.png"/>
          <p:cNvPicPr>
            <a:picLocks noChangeAspect="1"/>
          </p:cNvPicPr>
          <p:nvPr/>
        </p:nvPicPr>
        <p:blipFill>
          <a:blip r:embed="rId5"/>
          <a:stretch>
            <a:fillRect/>
          </a:stretch>
        </p:blipFill>
        <p:spPr>
          <a:xfrm>
            <a:off x="0" y="5880100"/>
            <a:ext cx="12192000" cy="330200"/>
          </a:xfrm>
          <a:prstGeom prst="rect">
            <a:avLst/>
          </a:prstGeom>
          <a:effectLst>
            <a:outerShdw blurRad="63500" dist="38100" dir="5400000" algn="t" rotWithShape="0">
              <a:prstClr val="black">
                <a:alpha val="59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2F7ECE-589A-DF45-96B2-4DFFE34AEFAA}" type="datetimeFigureOut">
              <a:rPr lang="en-US" smtClean="0"/>
              <a:pPr/>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65A310-4D23-9641-A6A5-D26BE00DB02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50279"/>
            <a:ext cx="2617760" cy="54695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5040" y="838199"/>
            <a:ext cx="7877120" cy="51816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2F7ECE-589A-DF45-96B2-4DFFE34AEFAA}" type="datetimeFigureOut">
              <a:rPr lang="en-US" smtClean="0"/>
              <a:pPr/>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65A310-4D23-9641-A6A5-D26BE00DB02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2F7ECE-589A-DF45-96B2-4DFFE34AEFAA}" type="datetimeFigureOut">
              <a:rPr lang="en-US" smtClean="0"/>
              <a:pPr/>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65A310-4D23-9641-A6A5-D26BE00DB02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041" y="1497994"/>
            <a:ext cx="10721919" cy="2097259"/>
          </a:xfrm>
        </p:spPr>
        <p:txBody>
          <a:bodyPr anchor="b"/>
          <a:lstStyle>
            <a:lvl1pPr algn="ctr">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117600" y="3754403"/>
            <a:ext cx="99568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BA1CFD-BFF0-48BC-9BA5-4974D7A6AB15}" type="datetimeFigureOut">
              <a:rPr lang="en-US" smtClean="0"/>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1A2F7ECE-589A-DF45-96B2-4DFFE34AEFAA}" type="datetimeFigureOut">
              <a:rPr lang="en-US" smtClean="0"/>
              <a:pPr/>
              <a:t>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65A310-4D23-9641-A6A5-D26BE00DB022}" type="slidenum">
              <a:rPr lang="en-US" smtClean="0"/>
              <a:pPr/>
              <a:t>‹#›</a:t>
            </a:fld>
            <a:endParaRPr lang="en-US"/>
          </a:p>
        </p:txBody>
      </p:sp>
      <p:sp>
        <p:nvSpPr>
          <p:cNvPr id="9" name="Content Placeholder 8"/>
          <p:cNvSpPr>
            <a:spLocks noGrp="1"/>
          </p:cNvSpPr>
          <p:nvPr>
            <p:ph sz="quarter" idx="13"/>
          </p:nvPr>
        </p:nvSpPr>
        <p:spPr>
          <a:xfrm>
            <a:off x="1121664" y="2039112"/>
            <a:ext cx="48768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193536" y="2039112"/>
            <a:ext cx="48768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21664" y="2038389"/>
            <a:ext cx="402336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7054788" y="2038387"/>
            <a:ext cx="4019611"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1A2F7ECE-589A-DF45-96B2-4DFFE34AEFAA}" type="datetimeFigureOut">
              <a:rPr lang="en-US" smtClean="0"/>
              <a:pPr/>
              <a:t>11/5/2018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65A310-4D23-9641-A6A5-D26BE00DB022}" type="slidenum">
              <a:rPr lang="en-US" smtClean="0"/>
              <a:pPr/>
              <a:t>‹#›</a:t>
            </a:fld>
            <a:endParaRPr lang="en-US"/>
          </a:p>
        </p:txBody>
      </p:sp>
      <p:sp>
        <p:nvSpPr>
          <p:cNvPr id="16" name="Freeform 22"/>
          <p:cNvSpPr>
            <a:spLocks/>
          </p:cNvSpPr>
          <p:nvPr/>
        </p:nvSpPr>
        <p:spPr bwMode="auto">
          <a:xfrm rot="20274567">
            <a:off x="5244850" y="4281003"/>
            <a:ext cx="1717993"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33"/>
          <p:cNvSpPr>
            <a:spLocks/>
          </p:cNvSpPr>
          <p:nvPr/>
        </p:nvSpPr>
        <p:spPr bwMode="auto">
          <a:xfrm rot="9377604">
            <a:off x="5234482" y="3316841"/>
            <a:ext cx="1717993"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Content Placeholder 12"/>
          <p:cNvSpPr>
            <a:spLocks noGrp="1"/>
          </p:cNvSpPr>
          <p:nvPr>
            <p:ph sz="quarter" idx="13"/>
          </p:nvPr>
        </p:nvSpPr>
        <p:spPr>
          <a:xfrm>
            <a:off x="1121664" y="2743199"/>
            <a:ext cx="4023360" cy="3246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4"/>
          </p:nvPr>
        </p:nvSpPr>
        <p:spPr>
          <a:xfrm>
            <a:off x="7059168" y="2743200"/>
            <a:ext cx="4023360" cy="3246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2F7ECE-589A-DF45-96B2-4DFFE34AEFAA}" type="datetimeFigureOut">
              <a:rPr lang="en-US" smtClean="0"/>
              <a:pPr/>
              <a:t>11/5/2018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65A310-4D23-9641-A6A5-D26BE00DB02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2F7ECE-589A-DF45-96B2-4DFFE34AEFAA}" type="datetimeFigureOut">
              <a:rPr lang="en-US" smtClean="0"/>
              <a:pPr/>
              <a:t>11/5/2018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65A310-4D23-9641-A6A5-D26BE00DB02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5041" y="1487082"/>
            <a:ext cx="4011084" cy="1921339"/>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191133" y="835428"/>
            <a:ext cx="6265827"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35041" y="3408421"/>
            <a:ext cx="4011084"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2F7ECE-589A-DF45-96B2-4DFFE34AEFAA}" type="datetimeFigureOut">
              <a:rPr lang="en-US" smtClean="0"/>
              <a:pPr/>
              <a:t>11/5/2018</a:t>
            </a:fld>
            <a:endParaRPr lang="en-US"/>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8A65A310-4D23-9641-A6A5-D26BE00DB022}" type="slidenum">
              <a:rPr lang="en-US" smtClean="0">
                <a:solidFill>
                  <a:srgbClr val="696464"/>
                </a:solidFill>
              </a:rPr>
              <a:pPr/>
              <a:t>‹#›</a:t>
            </a:fld>
            <a:endParaRPr lang="en-US">
              <a:solidFill>
                <a:srgbClr val="696464"/>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4165600" y="191206"/>
            <a:ext cx="3708400" cy="819150"/>
          </a:xfrm>
          <a:prstGeom prst="rect">
            <a:avLst/>
          </a:prstGeom>
        </p:spPr>
      </p:pic>
      <p:sp>
        <p:nvSpPr>
          <p:cNvPr id="2" name="Title 1"/>
          <p:cNvSpPr>
            <a:spLocks noGrp="1"/>
          </p:cNvSpPr>
          <p:nvPr>
            <p:ph type="title"/>
          </p:nvPr>
        </p:nvSpPr>
        <p:spPr>
          <a:xfrm>
            <a:off x="735040" y="4669655"/>
            <a:ext cx="10721920" cy="719865"/>
          </a:xfrm>
        </p:spPr>
        <p:txBody>
          <a:bodyPr anchor="b"/>
          <a:lstStyle>
            <a:lvl1pPr algn="ctr">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rot="-60000">
            <a:off x="2840736" y="594360"/>
            <a:ext cx="6498336"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625600" y="5416153"/>
            <a:ext cx="89408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2F7ECE-589A-DF45-96B2-4DFFE34AEFAA}" type="datetimeFigureOut">
              <a:rPr lang="en-US" smtClean="0"/>
              <a:pPr/>
              <a:t>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65A310-4D23-9641-A6A5-D26BE00DB02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735040" y="436563"/>
            <a:ext cx="10721920" cy="144267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17600" y="2038388"/>
            <a:ext cx="9956800" cy="39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040" y="6148876"/>
            <a:ext cx="28448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1A2F7ECE-589A-DF45-96B2-4DFFE34AEFAA}" type="datetimeFigureOut">
              <a:rPr lang="en-US" smtClean="0"/>
              <a:pPr/>
              <a:t>11/5/2018</a:t>
            </a:fld>
            <a:endParaRPr lang="en-US"/>
          </a:p>
        </p:txBody>
      </p:sp>
      <p:sp>
        <p:nvSpPr>
          <p:cNvPr id="5" name="Footer Placeholder 4"/>
          <p:cNvSpPr>
            <a:spLocks noGrp="1"/>
          </p:cNvSpPr>
          <p:nvPr>
            <p:ph type="ftr" sz="quarter" idx="3"/>
          </p:nvPr>
        </p:nvSpPr>
        <p:spPr>
          <a:xfrm>
            <a:off x="4165600" y="6148876"/>
            <a:ext cx="38608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en-US"/>
          </a:p>
        </p:txBody>
      </p:sp>
      <p:sp>
        <p:nvSpPr>
          <p:cNvPr id="6" name="Slide Number Placeholder 5"/>
          <p:cNvSpPr>
            <a:spLocks noGrp="1"/>
          </p:cNvSpPr>
          <p:nvPr>
            <p:ph type="sldNum" sz="quarter" idx="4"/>
          </p:nvPr>
        </p:nvSpPr>
        <p:spPr>
          <a:xfrm>
            <a:off x="8612160" y="6148876"/>
            <a:ext cx="28448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8A65A310-4D23-9641-A6A5-D26BE00DB02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600" dirty="0">
                <a:solidFill>
                  <a:srgbClr val="C00000"/>
                </a:solidFill>
                <a:latin typeface="Century Gothic" charset="0"/>
                <a:ea typeface="Century Gothic" charset="0"/>
                <a:cs typeface="Century Gothic" charset="0"/>
              </a:rPr>
              <a:t>Phishing</a:t>
            </a:r>
          </a:p>
        </p:txBody>
      </p:sp>
      <p:sp>
        <p:nvSpPr>
          <p:cNvPr id="3" name="Subtitle 2"/>
          <p:cNvSpPr>
            <a:spLocks noGrp="1"/>
          </p:cNvSpPr>
          <p:nvPr>
            <p:ph type="subTitle" idx="1"/>
          </p:nvPr>
        </p:nvSpPr>
        <p:spPr/>
        <p:txBody>
          <a:bodyPr/>
          <a:lstStyle/>
          <a:p>
            <a:r>
              <a:rPr lang="en-US" dirty="0" err="1"/>
              <a:t>Cyberimmunization</a:t>
            </a:r>
            <a:r>
              <a:rPr lang="en-US" dirty="0"/>
              <a:t> </a:t>
            </a:r>
          </a:p>
        </p:txBody>
      </p:sp>
      <p:pic>
        <p:nvPicPr>
          <p:cNvPr id="6" name="Picture 5">
            <a:extLst>
              <a:ext uri="{FF2B5EF4-FFF2-40B4-BE49-F238E27FC236}">
                <a16:creationId xmlns:a16="http://schemas.microsoft.com/office/drawing/2014/main" id="{C448AF97-5E16-423D-8F07-351A0D445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11881">
            <a:off x="1472281" y="4176632"/>
            <a:ext cx="1674867" cy="613203"/>
          </a:xfrm>
          <a:prstGeom prst="rect">
            <a:avLst/>
          </a:prstGeom>
        </p:spPr>
      </p:pic>
      <p:sp>
        <p:nvSpPr>
          <p:cNvPr id="7" name="Title 1">
            <a:extLst>
              <a:ext uri="{FF2B5EF4-FFF2-40B4-BE49-F238E27FC236}">
                <a16:creationId xmlns:a16="http://schemas.microsoft.com/office/drawing/2014/main" id="{07C24954-A67A-477E-840F-82F1CD9CC89F}"/>
              </a:ext>
            </a:extLst>
          </p:cNvPr>
          <p:cNvSpPr txBox="1">
            <a:spLocks/>
          </p:cNvSpPr>
          <p:nvPr/>
        </p:nvSpPr>
        <p:spPr>
          <a:xfrm rot="20514178">
            <a:off x="1283518" y="3879242"/>
            <a:ext cx="1909321" cy="348310"/>
          </a:xfrm>
          <a:prstGeom prst="rect">
            <a:avLst/>
          </a:prstGeom>
        </p:spPr>
        <p:txBody>
          <a:bodyPr vert="horz" lIns="91440" tIns="45720" rIns="91440" bIns="45720" rtlCol="0" anchor="b">
            <a:normAutofit fontScale="900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C00000"/>
                </a:solidFill>
                <a:latin typeface="Century Gothic" charset="0"/>
                <a:ea typeface="Century Gothic" charset="0"/>
                <a:cs typeface="Century Gothic" charset="0"/>
              </a:rPr>
              <a:t>Created By:</a:t>
            </a:r>
          </a:p>
        </p:txBody>
      </p:sp>
      <p:sp>
        <p:nvSpPr>
          <p:cNvPr id="8" name="Title 1">
            <a:extLst>
              <a:ext uri="{FF2B5EF4-FFF2-40B4-BE49-F238E27FC236}">
                <a16:creationId xmlns:a16="http://schemas.microsoft.com/office/drawing/2014/main" id="{69B20DD9-C1A5-4FEC-BD1A-2118D98C88CC}"/>
              </a:ext>
            </a:extLst>
          </p:cNvPr>
          <p:cNvSpPr txBox="1">
            <a:spLocks/>
          </p:cNvSpPr>
          <p:nvPr/>
        </p:nvSpPr>
        <p:spPr>
          <a:xfrm rot="20514178">
            <a:off x="1625955" y="4725883"/>
            <a:ext cx="1909321" cy="348310"/>
          </a:xfrm>
          <a:prstGeom prst="rect">
            <a:avLst/>
          </a:prstGeom>
        </p:spPr>
        <p:txBody>
          <a:bodyPr vert="horz" lIns="91440" tIns="45720" rIns="91440" bIns="45720" rtlCol="0" anchor="b">
            <a:normAutofit fontScale="900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C00000"/>
                </a:solidFill>
                <a:latin typeface="Century Gothic" charset="0"/>
                <a:ea typeface="Century Gothic" charset="0"/>
                <a:cs typeface="Century Gothic" charset="0"/>
              </a:rPr>
              <a:t>For:</a:t>
            </a:r>
          </a:p>
        </p:txBody>
      </p:sp>
      <p:pic>
        <p:nvPicPr>
          <p:cNvPr id="9" name="08CCD962-8FB6-4DCF-A9FF-96263742ABCA" descr="4789D947-CF3A-45DC-87BE-0F435D6DC23D@hitronhub">
            <a:extLst>
              <a:ext uri="{FF2B5EF4-FFF2-40B4-BE49-F238E27FC236}">
                <a16:creationId xmlns:a16="http://schemas.microsoft.com/office/drawing/2014/main" id="{C4B8FEB9-A528-40E4-B368-8A3461C446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63303">
            <a:off x="1407529" y="5038530"/>
            <a:ext cx="2341395" cy="39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1286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7600" y="2038388"/>
            <a:ext cx="7593033" cy="3951337"/>
          </a:xfrm>
        </p:spPr>
        <p:txBody>
          <a:bodyPr>
            <a:normAutofit/>
          </a:bodyPr>
          <a:lstStyle/>
          <a:p>
            <a:pPr marL="0" indent="0">
              <a:buNone/>
            </a:pPr>
            <a:endParaRPr lang="en-US" sz="2400" b="1" dirty="0">
              <a:latin typeface="Century Gothic" charset="0"/>
              <a:ea typeface="Century Gothic" charset="0"/>
              <a:cs typeface="Century Gothic" charset="0"/>
            </a:endParaRPr>
          </a:p>
          <a:p>
            <a:pPr lvl="2">
              <a:buFont typeface="Wingdings" charset="2"/>
              <a:buChar char="q"/>
            </a:pPr>
            <a:r>
              <a:rPr lang="en-US" sz="2400" b="1" dirty="0">
                <a:latin typeface="Century Gothic" charset="0"/>
                <a:ea typeface="Century Gothic" charset="0"/>
                <a:cs typeface="Century Gothic" charset="0"/>
              </a:rPr>
              <a:t>Delete it! These messages are worthless!</a:t>
            </a:r>
          </a:p>
          <a:p>
            <a:pPr lvl="2">
              <a:buFont typeface="Wingdings" charset="2"/>
              <a:buChar char="q"/>
            </a:pPr>
            <a:r>
              <a:rPr lang="en-US" sz="2400" b="1" dirty="0">
                <a:latin typeface="Century Gothic" charset="0"/>
                <a:ea typeface="Century Gothic" charset="0"/>
                <a:cs typeface="Century Gothic" charset="0"/>
              </a:rPr>
              <a:t>DO NOT REPLY!</a:t>
            </a:r>
          </a:p>
          <a:p>
            <a:pPr lvl="2">
              <a:buFont typeface="Wingdings" charset="2"/>
              <a:buChar char="q"/>
            </a:pPr>
            <a:r>
              <a:rPr lang="en-US" sz="2400" b="1" dirty="0">
                <a:latin typeface="Century Gothic" charset="0"/>
                <a:ea typeface="Century Gothic" charset="0"/>
                <a:cs typeface="Century Gothic" charset="0"/>
              </a:rPr>
              <a:t>DO NOT CLICK ON THE LINKS!</a:t>
            </a:r>
          </a:p>
        </p:txBody>
      </p:sp>
      <p:pic>
        <p:nvPicPr>
          <p:cNvPr id="5" name="Picture 4"/>
          <p:cNvPicPr>
            <a:picLocks noChangeAspect="1"/>
          </p:cNvPicPr>
          <p:nvPr/>
        </p:nvPicPr>
        <p:blipFill>
          <a:blip r:embed="rId3"/>
          <a:stretch>
            <a:fillRect/>
          </a:stretch>
        </p:blipFill>
        <p:spPr>
          <a:xfrm>
            <a:off x="8430822" y="2837421"/>
            <a:ext cx="3154424" cy="3154424"/>
          </a:xfrm>
          <a:prstGeom prst="rect">
            <a:avLst/>
          </a:prstGeom>
        </p:spPr>
      </p:pic>
      <p:sp>
        <p:nvSpPr>
          <p:cNvPr id="7" name="Title 6"/>
          <p:cNvSpPr>
            <a:spLocks noGrp="1"/>
          </p:cNvSpPr>
          <p:nvPr>
            <p:ph type="title"/>
          </p:nvPr>
        </p:nvSpPr>
        <p:spPr/>
        <p:txBody>
          <a:bodyPr/>
          <a:lstStyle/>
          <a:p>
            <a:pPr algn="l"/>
            <a:r>
              <a:rPr lang="en-US" sz="3200" b="1" dirty="0">
                <a:latin typeface="Century Gothic" charset="0"/>
                <a:ea typeface="Century Gothic" charset="0"/>
                <a:cs typeface="Century Gothic" charset="0"/>
              </a:rPr>
              <a:t>What to do when you’ve spotted a phishing or </a:t>
            </a:r>
            <a:r>
              <a:rPr lang="en-US" sz="3200" b="1" dirty="0" err="1">
                <a:latin typeface="Century Gothic" charset="0"/>
                <a:ea typeface="Century Gothic" charset="0"/>
                <a:cs typeface="Century Gothic" charset="0"/>
              </a:rPr>
              <a:t>smishing</a:t>
            </a:r>
            <a:r>
              <a:rPr lang="en-US" sz="3200" b="1" dirty="0">
                <a:latin typeface="Century Gothic" charset="0"/>
                <a:ea typeface="Century Gothic" charset="0"/>
                <a:cs typeface="Century Gothic" charset="0"/>
              </a:rPr>
              <a:t> message:</a:t>
            </a:r>
            <a:endParaRPr lang="en-US" sz="3200" dirty="0"/>
          </a:p>
        </p:txBody>
      </p:sp>
    </p:spTree>
    <p:extLst>
      <p:ext uri="{BB962C8B-B14F-4D97-AF65-F5344CB8AC3E}">
        <p14:creationId xmlns:p14="http://schemas.microsoft.com/office/powerpoint/2010/main" val="2111375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3225110422"/>
              </p:ext>
            </p:extLst>
          </p:nvPr>
        </p:nvGraphicFramePr>
        <p:xfrm>
          <a:off x="350088" y="654651"/>
          <a:ext cx="10058400" cy="5861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stretch>
            <a:fillRect/>
          </a:stretch>
        </p:blipFill>
        <p:spPr>
          <a:xfrm>
            <a:off x="4458573" y="542783"/>
            <a:ext cx="2449182" cy="1861379"/>
          </a:xfrm>
          <a:prstGeom prst="rect">
            <a:avLst/>
          </a:prstGeom>
        </p:spPr>
      </p:pic>
    </p:spTree>
    <p:extLst>
      <p:ext uri="{BB962C8B-B14F-4D97-AF65-F5344CB8AC3E}">
        <p14:creationId xmlns:p14="http://schemas.microsoft.com/office/powerpoint/2010/main" val="850761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159991" y="3000960"/>
            <a:ext cx="6131283" cy="3556144"/>
          </a:xfrm>
          <a:prstGeom prst="rect">
            <a:avLst/>
          </a:prstGeom>
        </p:spPr>
      </p:pic>
      <p:sp>
        <p:nvSpPr>
          <p:cNvPr id="2" name="Title 1"/>
          <p:cNvSpPr>
            <a:spLocks noGrp="1"/>
          </p:cNvSpPr>
          <p:nvPr>
            <p:ph type="title"/>
          </p:nvPr>
        </p:nvSpPr>
        <p:spPr/>
        <p:txBody>
          <a:bodyPr/>
          <a:lstStyle/>
          <a:p>
            <a:r>
              <a:rPr lang="en-US" dirty="0">
                <a:solidFill>
                  <a:srgbClr val="800000"/>
                </a:solidFill>
                <a:latin typeface="Century Gothic" charset="0"/>
                <a:ea typeface="Century Gothic" charset="0"/>
                <a:cs typeface="Century Gothic" charset="0"/>
              </a:rPr>
              <a:t>What is phishing?</a:t>
            </a:r>
            <a:endParaRPr lang="en-US" dirty="0">
              <a:solidFill>
                <a:srgbClr val="800000"/>
              </a:solidFill>
            </a:endParaRPr>
          </a:p>
        </p:txBody>
      </p:sp>
      <p:sp>
        <p:nvSpPr>
          <p:cNvPr id="3" name="Content Placeholder 2"/>
          <p:cNvSpPr>
            <a:spLocks noGrp="1"/>
          </p:cNvSpPr>
          <p:nvPr>
            <p:ph idx="1"/>
          </p:nvPr>
        </p:nvSpPr>
        <p:spPr>
          <a:xfrm>
            <a:off x="735040" y="1323944"/>
            <a:ext cx="10556243" cy="3096555"/>
          </a:xfrm>
        </p:spPr>
        <p:txBody>
          <a:bodyPr>
            <a:normAutofit/>
          </a:bodyPr>
          <a:lstStyle/>
          <a:p>
            <a:pPr algn="ctr"/>
            <a:endParaRPr lang="en-US" sz="2800" dirty="0">
              <a:latin typeface="Century Gothic" charset="0"/>
              <a:ea typeface="Century Gothic" charset="0"/>
              <a:cs typeface="Century Gothic" charset="0"/>
            </a:endParaRPr>
          </a:p>
          <a:p>
            <a:pPr marL="329184" lvl="1" indent="0" algn="ctr">
              <a:buNone/>
            </a:pPr>
            <a:r>
              <a:rPr lang="en-US" sz="2800" dirty="0">
                <a:latin typeface="Century Gothic" charset="0"/>
                <a:ea typeface="Century Gothic" charset="0"/>
                <a:cs typeface="Century Gothic" charset="0"/>
              </a:rPr>
              <a:t>The act of trying to get user information through tricking people with fake messages.</a:t>
            </a:r>
          </a:p>
        </p:txBody>
      </p:sp>
      <p:sp>
        <p:nvSpPr>
          <p:cNvPr id="8" name="TextBox 7"/>
          <p:cNvSpPr txBox="1"/>
          <p:nvPr/>
        </p:nvSpPr>
        <p:spPr>
          <a:xfrm rot="60000">
            <a:off x="4091161" y="4564460"/>
            <a:ext cx="2328284" cy="1754326"/>
          </a:xfrm>
          <a:prstGeom prst="rect">
            <a:avLst/>
          </a:prstGeom>
          <a:noFill/>
        </p:spPr>
        <p:txBody>
          <a:bodyPr wrap="square" rtlCol="0">
            <a:spAutoFit/>
          </a:bodyPr>
          <a:lstStyle/>
          <a:p>
            <a:r>
              <a:rPr lang="en-US" dirty="0">
                <a:solidFill>
                  <a:schemeClr val="bg1"/>
                </a:solidFill>
              </a:rPr>
              <a:t>5 lucky winners will receive $5000. Send your name, address, bank account number  to PO Box 4532, Toronto, ON</a:t>
            </a:r>
          </a:p>
        </p:txBody>
      </p:sp>
    </p:spTree>
    <p:extLst>
      <p:ext uri="{BB962C8B-B14F-4D97-AF65-F5344CB8AC3E}">
        <p14:creationId xmlns:p14="http://schemas.microsoft.com/office/powerpoint/2010/main" val="1763732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latin typeface="Century Gothic" charset="0"/>
                <a:ea typeface="Century Gothic" charset="0"/>
                <a:cs typeface="Century Gothic" charset="0"/>
              </a:rPr>
              <a:t>How are we tricked?</a:t>
            </a:r>
            <a:endParaRPr lang="en-US" dirty="0"/>
          </a:p>
        </p:txBody>
      </p:sp>
      <p:sp>
        <p:nvSpPr>
          <p:cNvPr id="3" name="Content Placeholder 2"/>
          <p:cNvSpPr>
            <a:spLocks noGrp="1"/>
          </p:cNvSpPr>
          <p:nvPr>
            <p:ph idx="1"/>
          </p:nvPr>
        </p:nvSpPr>
        <p:spPr>
          <a:xfrm>
            <a:off x="510463" y="1845734"/>
            <a:ext cx="7607161" cy="4023360"/>
          </a:xfrm>
        </p:spPr>
        <p:txBody>
          <a:bodyPr>
            <a:normAutofit/>
          </a:bodyPr>
          <a:lstStyle/>
          <a:p>
            <a:pPr marL="0" indent="0">
              <a:buNone/>
            </a:pPr>
            <a:r>
              <a:rPr lang="en-US" sz="4000" b="1" dirty="0">
                <a:solidFill>
                  <a:srgbClr val="800000"/>
                </a:solidFill>
                <a:latin typeface="Century Gothic" charset="0"/>
                <a:ea typeface="Century Gothic" charset="0"/>
                <a:cs typeface="Century Gothic" charset="0"/>
              </a:rPr>
              <a:t>Appeal</a:t>
            </a:r>
            <a:endParaRPr lang="en-US" sz="2400" b="1" dirty="0">
              <a:solidFill>
                <a:srgbClr val="800000"/>
              </a:solidFill>
              <a:latin typeface="Century Gothic" charset="0"/>
              <a:ea typeface="Century Gothic" charset="0"/>
              <a:cs typeface="Century Gothic" charset="0"/>
            </a:endParaRPr>
          </a:p>
          <a:p>
            <a:pPr marL="0" indent="0">
              <a:buNone/>
            </a:pPr>
            <a:r>
              <a:rPr lang="en-US" sz="2400" dirty="0">
                <a:latin typeface="Century Gothic" charset="0"/>
                <a:ea typeface="Century Gothic" charset="0"/>
                <a:cs typeface="Century Gothic" charset="0"/>
              </a:rPr>
              <a:t>Phishing messages usually offer something that     we want.</a:t>
            </a:r>
          </a:p>
          <a:p>
            <a:pPr marL="0" indent="0">
              <a:buNone/>
            </a:pPr>
            <a:endParaRPr lang="en-US" sz="2400" dirty="0">
              <a:latin typeface="Century Gothic" charset="0"/>
              <a:ea typeface="Century Gothic" charset="0"/>
              <a:cs typeface="Century Gothic" charset="0"/>
            </a:endParaRPr>
          </a:p>
        </p:txBody>
      </p:sp>
      <p:sp>
        <p:nvSpPr>
          <p:cNvPr id="4" name="Rounded Rectangular Callout 3"/>
          <p:cNvSpPr/>
          <p:nvPr/>
        </p:nvSpPr>
        <p:spPr>
          <a:xfrm>
            <a:off x="6175371" y="3337167"/>
            <a:ext cx="5544727" cy="2851532"/>
          </a:xfrm>
          <a:prstGeom prst="wedgeRoundRectCallout">
            <a:avLst>
              <a:gd name="adj1" fmla="val -70631"/>
              <a:gd name="adj2" fmla="val -55089"/>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Congratulations your mobile number was selected as winner of a new iPhone8.  To claim your prize , send your name and social insurance number to </a:t>
            </a:r>
            <a:r>
              <a:rPr lang="en-US" sz="2800" dirty="0" err="1"/>
              <a:t>notfakeemail@gmail.com</a:t>
            </a:r>
            <a:endParaRPr lang="en-US" sz="2800" dirty="0"/>
          </a:p>
        </p:txBody>
      </p:sp>
    </p:spTree>
    <p:extLst>
      <p:ext uri="{BB962C8B-B14F-4D97-AF65-F5344CB8AC3E}">
        <p14:creationId xmlns:p14="http://schemas.microsoft.com/office/powerpoint/2010/main" val="1341230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latin typeface="Century Gothic" charset="0"/>
                <a:ea typeface="Century Gothic" charset="0"/>
                <a:cs typeface="Century Gothic" charset="0"/>
              </a:rPr>
              <a:t>How are we tricked?</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4901" y="2567924"/>
            <a:ext cx="6283697" cy="3989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7" name="Straight Arrow Connector 6"/>
          <p:cNvCxnSpPr/>
          <p:nvPr/>
        </p:nvCxnSpPr>
        <p:spPr>
          <a:xfrm flipV="1">
            <a:off x="4261553" y="4167130"/>
            <a:ext cx="1087037" cy="427697"/>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37797" y="3502672"/>
            <a:ext cx="3422962" cy="1569660"/>
          </a:xfrm>
          <a:prstGeom prst="rect">
            <a:avLst/>
          </a:prstGeom>
          <a:noFill/>
        </p:spPr>
        <p:txBody>
          <a:bodyPr wrap="square" rtlCol="0">
            <a:spAutoFit/>
          </a:bodyPr>
          <a:lstStyle/>
          <a:p>
            <a:r>
              <a:rPr lang="en-US" sz="3200" b="1" dirty="0"/>
              <a:t>LOOKS REAL, BUT IT</a:t>
            </a:r>
            <a:r>
              <a:rPr lang="mr-IN" sz="3200" b="1" dirty="0"/>
              <a:t>’</a:t>
            </a:r>
            <a:r>
              <a:rPr lang="en-US" sz="3200" b="1" dirty="0"/>
              <a:t>S FAKE!</a:t>
            </a:r>
            <a:br>
              <a:rPr lang="en-US" sz="3200" b="1" dirty="0"/>
            </a:br>
            <a:r>
              <a:rPr lang="en-US" sz="3200" b="1" dirty="0"/>
              <a:t>WATCH OUT!</a:t>
            </a:r>
          </a:p>
        </p:txBody>
      </p:sp>
      <p:sp>
        <p:nvSpPr>
          <p:cNvPr id="11" name="Rectangle 10"/>
          <p:cNvSpPr/>
          <p:nvPr/>
        </p:nvSpPr>
        <p:spPr>
          <a:xfrm>
            <a:off x="420977" y="1742263"/>
            <a:ext cx="6096000" cy="923330"/>
          </a:xfrm>
          <a:prstGeom prst="rect">
            <a:avLst/>
          </a:prstGeom>
        </p:spPr>
        <p:txBody>
          <a:bodyPr>
            <a:spAutoFit/>
          </a:bodyPr>
          <a:lstStyle/>
          <a:p>
            <a:r>
              <a:rPr lang="en-US" sz="3600" b="1" dirty="0">
                <a:solidFill>
                  <a:srgbClr val="800000"/>
                </a:solidFill>
                <a:latin typeface="Century Gothic" charset="0"/>
                <a:ea typeface="Century Gothic" charset="0"/>
                <a:cs typeface="Century Gothic" charset="0"/>
              </a:rPr>
              <a:t>Legitimacy</a:t>
            </a:r>
            <a:endParaRPr lang="en-US" b="1" dirty="0">
              <a:solidFill>
                <a:srgbClr val="800000"/>
              </a:solidFill>
              <a:latin typeface="Century Gothic" charset="0"/>
              <a:ea typeface="Century Gothic" charset="0"/>
              <a:cs typeface="Century Gothic" charset="0"/>
            </a:endParaRPr>
          </a:p>
          <a:p>
            <a:r>
              <a:rPr lang="en-US" sz="1600" dirty="0">
                <a:latin typeface="Century Gothic" charset="0"/>
                <a:ea typeface="Century Gothic" charset="0"/>
                <a:cs typeface="Century Gothic" charset="0"/>
              </a:rPr>
              <a:t> Phishing messages should appear to be very real.</a:t>
            </a:r>
          </a:p>
        </p:txBody>
      </p:sp>
    </p:spTree>
    <p:extLst>
      <p:ext uri="{BB962C8B-B14F-4D97-AF65-F5344CB8AC3E}">
        <p14:creationId xmlns:p14="http://schemas.microsoft.com/office/powerpoint/2010/main" val="1156245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ogoodtobetru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70548" y="590073"/>
            <a:ext cx="9599466" cy="5399565"/>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60066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latin typeface="Century Gothic" charset="0"/>
                <a:ea typeface="Century Gothic" charset="0"/>
                <a:cs typeface="Century Gothic" charset="0"/>
              </a:rPr>
              <a:t>Tips to Avoid Phishing</a:t>
            </a:r>
            <a:endParaRPr lang="en-US" dirty="0"/>
          </a:p>
        </p:txBody>
      </p:sp>
      <p:sp>
        <p:nvSpPr>
          <p:cNvPr id="3" name="Content Placeholder 2"/>
          <p:cNvSpPr>
            <a:spLocks noGrp="1"/>
          </p:cNvSpPr>
          <p:nvPr>
            <p:ph idx="1"/>
          </p:nvPr>
        </p:nvSpPr>
        <p:spPr/>
        <p:txBody>
          <a:bodyPr>
            <a:normAutofit/>
          </a:bodyPr>
          <a:lstStyle/>
          <a:p>
            <a:pPr marL="349250" indent="-349250">
              <a:buFont typeface="Wingdings" charset="2"/>
              <a:buChar char="ü"/>
            </a:pPr>
            <a:r>
              <a:rPr lang="en-US" sz="3200" dirty="0">
                <a:latin typeface="Century Gothic" charset="0"/>
                <a:ea typeface="Century Gothic" charset="0"/>
                <a:cs typeface="Century Gothic" charset="0"/>
              </a:rPr>
              <a:t>Misspelled words or all capital letters</a:t>
            </a:r>
          </a:p>
          <a:p>
            <a:pPr marL="349250" indent="-349250">
              <a:buFont typeface="Wingdings" charset="2"/>
              <a:buChar char="ü"/>
            </a:pPr>
            <a:r>
              <a:rPr lang="en-US" sz="3200" dirty="0">
                <a:latin typeface="Century Gothic" charset="0"/>
                <a:ea typeface="Century Gothic" charset="0"/>
                <a:cs typeface="Century Gothic" charset="0"/>
              </a:rPr>
              <a:t>Unfamiliar and strange looking sender</a:t>
            </a:r>
          </a:p>
          <a:p>
            <a:pPr marL="349250" indent="-349250">
              <a:buFont typeface="Wingdings" charset="2"/>
              <a:buChar char="ü"/>
            </a:pPr>
            <a:r>
              <a:rPr lang="en-US" sz="3200" dirty="0">
                <a:latin typeface="Century Gothic" charset="0"/>
                <a:ea typeface="Century Gothic" charset="0"/>
                <a:cs typeface="Century Gothic" charset="0"/>
              </a:rPr>
              <a:t>Asks you to click on a link or reply with personal information</a:t>
            </a:r>
          </a:p>
          <a:p>
            <a:pPr marL="349250" indent="-349250">
              <a:buFont typeface="Wingdings" charset="2"/>
              <a:buChar char="ü"/>
            </a:pPr>
            <a:r>
              <a:rPr lang="en-US" sz="3200" dirty="0">
                <a:latin typeface="Century Gothic" charset="0"/>
                <a:ea typeface="Century Gothic" charset="0"/>
                <a:cs typeface="Century Gothic" charset="0"/>
              </a:rPr>
              <a:t>Flashy content and pop ups in the email</a:t>
            </a:r>
          </a:p>
          <a:p>
            <a:pPr marL="349250" indent="-349250">
              <a:buFont typeface="Wingdings" charset="2"/>
              <a:buChar char="ü"/>
            </a:pPr>
            <a:r>
              <a:rPr lang="en-US" sz="3200" b="1" dirty="0">
                <a:latin typeface="Century Gothic" charset="0"/>
                <a:ea typeface="Century Gothic" charset="0"/>
                <a:cs typeface="Century Gothic" charset="0"/>
              </a:rPr>
              <a:t>Too good to be true!</a:t>
            </a:r>
          </a:p>
        </p:txBody>
      </p:sp>
    </p:spTree>
    <p:extLst>
      <p:ext uri="{BB962C8B-B14F-4D97-AF65-F5344CB8AC3E}">
        <p14:creationId xmlns:p14="http://schemas.microsoft.com/office/powerpoint/2010/main" val="740638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324" y="154064"/>
            <a:ext cx="7245631" cy="1442674"/>
          </a:xfrm>
        </p:spPr>
        <p:txBody>
          <a:bodyPr/>
          <a:lstStyle/>
          <a:p>
            <a:r>
              <a:rPr lang="en-US" dirty="0">
                <a:solidFill>
                  <a:srgbClr val="C00000"/>
                </a:solidFill>
                <a:latin typeface="Century Gothic" charset="0"/>
                <a:ea typeface="Century Gothic" charset="0"/>
                <a:cs typeface="Century Gothic" charset="0"/>
              </a:rPr>
              <a:t>Tips to Avoid Phishing</a:t>
            </a:r>
            <a:endParaRPr lang="en-US" dirty="0"/>
          </a:p>
        </p:txBody>
      </p:sp>
      <p:sp>
        <p:nvSpPr>
          <p:cNvPr id="6" name="Rectangle 5"/>
          <p:cNvSpPr/>
          <p:nvPr/>
        </p:nvSpPr>
        <p:spPr>
          <a:xfrm>
            <a:off x="6987396" y="4088921"/>
            <a:ext cx="1431985" cy="24153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5" name="Straight Arrow Connector 14"/>
          <p:cNvCxnSpPr/>
          <p:nvPr/>
        </p:nvCxnSpPr>
        <p:spPr>
          <a:xfrm>
            <a:off x="6016623" y="5512676"/>
            <a:ext cx="1410399" cy="17660"/>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913476" y="2893884"/>
            <a:ext cx="1242204" cy="1200329"/>
          </a:xfrm>
          <a:prstGeom prst="rect">
            <a:avLst/>
          </a:prstGeom>
          <a:noFill/>
        </p:spPr>
        <p:txBody>
          <a:bodyPr wrap="square" rtlCol="0">
            <a:spAutoFit/>
          </a:bodyPr>
          <a:lstStyle/>
          <a:p>
            <a:r>
              <a:rPr lang="en-US" b="1" dirty="0">
                <a:latin typeface="Century Gothic" charset="0"/>
                <a:ea typeface="Century Gothic" charset="0"/>
                <a:cs typeface="Century Gothic" charset="0"/>
              </a:rPr>
              <a:t>Trying to make you feel special</a:t>
            </a:r>
          </a:p>
        </p:txBody>
      </p:sp>
      <p:sp>
        <p:nvSpPr>
          <p:cNvPr id="18" name="TextBox 17"/>
          <p:cNvSpPr txBox="1"/>
          <p:nvPr/>
        </p:nvSpPr>
        <p:spPr>
          <a:xfrm>
            <a:off x="1318114" y="4695452"/>
            <a:ext cx="2809718" cy="646331"/>
          </a:xfrm>
          <a:prstGeom prst="rect">
            <a:avLst/>
          </a:prstGeom>
          <a:noFill/>
        </p:spPr>
        <p:txBody>
          <a:bodyPr wrap="square" rtlCol="0">
            <a:spAutoFit/>
          </a:bodyPr>
          <a:lstStyle/>
          <a:p>
            <a:r>
              <a:rPr lang="en-US" b="1" dirty="0">
                <a:latin typeface="Century Gothic" charset="0"/>
                <a:ea typeface="Century Gothic" charset="0"/>
                <a:cs typeface="Century Gothic" charset="0"/>
              </a:rPr>
              <a:t>Flashy button, wants you to click on it</a:t>
            </a:r>
          </a:p>
        </p:txBody>
      </p:sp>
      <p:sp>
        <p:nvSpPr>
          <p:cNvPr id="19" name="TextBox 18"/>
          <p:cNvSpPr txBox="1"/>
          <p:nvPr/>
        </p:nvSpPr>
        <p:spPr>
          <a:xfrm>
            <a:off x="8419381" y="1878213"/>
            <a:ext cx="1242204" cy="923330"/>
          </a:xfrm>
          <a:prstGeom prst="rect">
            <a:avLst/>
          </a:prstGeom>
          <a:noFill/>
        </p:spPr>
        <p:txBody>
          <a:bodyPr wrap="square" rtlCol="0">
            <a:spAutoFit/>
          </a:bodyPr>
          <a:lstStyle/>
          <a:p>
            <a:r>
              <a:rPr lang="en-US" b="1" dirty="0">
                <a:latin typeface="Century Gothic" charset="0"/>
                <a:ea typeface="Century Gothic" charset="0"/>
                <a:cs typeface="Century Gothic" charset="0"/>
              </a:rPr>
              <a:t>Weird email sender</a:t>
            </a:r>
          </a:p>
        </p:txBody>
      </p:sp>
      <p:sp>
        <p:nvSpPr>
          <p:cNvPr id="20" name="TextBox 19"/>
          <p:cNvSpPr txBox="1"/>
          <p:nvPr/>
        </p:nvSpPr>
        <p:spPr>
          <a:xfrm>
            <a:off x="9297189" y="4699779"/>
            <a:ext cx="1601171" cy="923330"/>
          </a:xfrm>
          <a:prstGeom prst="rect">
            <a:avLst/>
          </a:prstGeom>
          <a:noFill/>
        </p:spPr>
        <p:txBody>
          <a:bodyPr wrap="square" rtlCol="0">
            <a:spAutoFit/>
          </a:bodyPr>
          <a:lstStyle/>
          <a:p>
            <a:r>
              <a:rPr lang="en-US" b="1" dirty="0">
                <a:latin typeface="Century Gothic" charset="0"/>
                <a:ea typeface="Century Gothic" charset="0"/>
                <a:cs typeface="Century Gothic" charset="0"/>
              </a:rPr>
              <a:t>Misspelling of </a:t>
            </a:r>
            <a:r>
              <a:rPr lang="en-US" b="1">
                <a:latin typeface="Century Gothic" charset="0"/>
                <a:ea typeface="Century Gothic" charset="0"/>
                <a:cs typeface="Century Gothic" charset="0"/>
              </a:rPr>
              <a:t>easy word</a:t>
            </a:r>
            <a:endParaRPr lang="en-US" b="1" dirty="0">
              <a:latin typeface="Century Gothic" charset="0"/>
              <a:ea typeface="Century Gothic" charset="0"/>
              <a:cs typeface="Century Gothic" charset="0"/>
            </a:endParaRPr>
          </a:p>
        </p:txBody>
      </p:sp>
      <p:pic>
        <p:nvPicPr>
          <p:cNvPr id="3" name="Picture 3">
            <a:extLst>
              <a:ext uri="{FF2B5EF4-FFF2-40B4-BE49-F238E27FC236}">
                <a16:creationId xmlns:a16="http://schemas.microsoft.com/office/drawing/2014/main" id="{A78DAB53-11E8-428F-8BA8-7641F1FCB92A}"/>
              </a:ext>
            </a:extLst>
          </p:cNvPr>
          <p:cNvPicPr>
            <a:picLocks noChangeAspect="1"/>
          </p:cNvPicPr>
          <p:nvPr/>
        </p:nvPicPr>
        <p:blipFill>
          <a:blip r:embed="rId3"/>
          <a:stretch>
            <a:fillRect/>
          </a:stretch>
        </p:blipFill>
        <p:spPr>
          <a:xfrm>
            <a:off x="914400" y="1418853"/>
            <a:ext cx="5606142" cy="3290952"/>
          </a:xfrm>
          <a:prstGeom prst="rect">
            <a:avLst/>
          </a:prstGeom>
        </p:spPr>
      </p:pic>
      <p:cxnSp>
        <p:nvCxnSpPr>
          <p:cNvPr id="8" name="Straight Arrow Connector 7"/>
          <p:cNvCxnSpPr/>
          <p:nvPr/>
        </p:nvCxnSpPr>
        <p:spPr>
          <a:xfrm flipH="1">
            <a:off x="2925082" y="2209298"/>
            <a:ext cx="5418102" cy="0"/>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5686512" y="3164663"/>
            <a:ext cx="3947361" cy="10885"/>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4785712" y="3230440"/>
            <a:ext cx="4215001" cy="1621973"/>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72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041" y="436563"/>
            <a:ext cx="4463695" cy="948827"/>
          </a:xfrm>
        </p:spPr>
        <p:txBody>
          <a:bodyPr/>
          <a:lstStyle/>
          <a:p>
            <a:r>
              <a:rPr lang="en-US" sz="6000" b="1" dirty="0" err="1">
                <a:solidFill>
                  <a:srgbClr val="800000"/>
                </a:solidFill>
              </a:rPr>
              <a:t>Smishing</a:t>
            </a:r>
            <a:endParaRPr lang="en-US" b="1" dirty="0">
              <a:solidFill>
                <a:srgbClr val="800000"/>
              </a:solidFill>
            </a:endParaRPr>
          </a:p>
        </p:txBody>
      </p:sp>
      <p:sp>
        <p:nvSpPr>
          <p:cNvPr id="3" name="Content Placeholder 2"/>
          <p:cNvSpPr>
            <a:spLocks noGrp="1"/>
          </p:cNvSpPr>
          <p:nvPr>
            <p:ph idx="1"/>
          </p:nvPr>
        </p:nvSpPr>
        <p:spPr>
          <a:xfrm>
            <a:off x="6329575" y="449390"/>
            <a:ext cx="5510703" cy="872283"/>
          </a:xfrm>
          <a:ln>
            <a:solidFill>
              <a:srgbClr val="800000"/>
            </a:solidFill>
          </a:ln>
        </p:spPr>
        <p:txBody>
          <a:bodyPr>
            <a:noAutofit/>
          </a:bodyPr>
          <a:lstStyle/>
          <a:p>
            <a:pPr marL="0" indent="0">
              <a:buNone/>
            </a:pPr>
            <a:r>
              <a:rPr lang="en-US" sz="3600" dirty="0"/>
              <a:t>SMS phishing = </a:t>
            </a:r>
            <a:r>
              <a:rPr lang="en-US" sz="3600" dirty="0" err="1"/>
              <a:t>smishing</a:t>
            </a:r>
            <a:endParaRPr lang="en-US" sz="3600" dirty="0"/>
          </a:p>
          <a:p>
            <a:pPr algn="just"/>
            <a:endParaRPr lang="en-US" sz="3600" dirty="0"/>
          </a:p>
        </p:txBody>
      </p:sp>
      <p:pic>
        <p:nvPicPr>
          <p:cNvPr id="6" name="Picture 5" descr="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666" y="1654773"/>
            <a:ext cx="4759070" cy="4759070"/>
          </a:xfrm>
          <a:prstGeom prst="rect">
            <a:avLst/>
          </a:prstGeom>
        </p:spPr>
      </p:pic>
      <p:sp>
        <p:nvSpPr>
          <p:cNvPr id="7" name="TextBox 6"/>
          <p:cNvSpPr txBox="1"/>
          <p:nvPr/>
        </p:nvSpPr>
        <p:spPr>
          <a:xfrm>
            <a:off x="1860151" y="2437260"/>
            <a:ext cx="1924292"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solidFill>
                  <a:srgbClr val="FF0000"/>
                </a:solidFill>
              </a:rPr>
              <a:t>Enter a valid mobile number to claim your prize</a:t>
            </a:r>
          </a:p>
        </p:txBody>
      </p:sp>
      <p:sp>
        <p:nvSpPr>
          <p:cNvPr id="8" name="Rectangle 7"/>
          <p:cNvSpPr/>
          <p:nvPr/>
        </p:nvSpPr>
        <p:spPr>
          <a:xfrm>
            <a:off x="1860151" y="4104858"/>
            <a:ext cx="1924292" cy="307865"/>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975609" y="3797081"/>
            <a:ext cx="1802684" cy="307777"/>
          </a:xfrm>
          <a:prstGeom prst="rect">
            <a:avLst/>
          </a:prstGeom>
          <a:noFill/>
        </p:spPr>
        <p:txBody>
          <a:bodyPr wrap="none" rtlCol="0">
            <a:spAutoFit/>
          </a:bodyPr>
          <a:lstStyle/>
          <a:p>
            <a:r>
              <a:rPr lang="en-US" sz="1400" b="1" dirty="0"/>
              <a:t>Cell phone number:</a:t>
            </a:r>
          </a:p>
        </p:txBody>
      </p:sp>
      <p:sp>
        <p:nvSpPr>
          <p:cNvPr id="11" name="TextBox 10"/>
          <p:cNvSpPr txBox="1"/>
          <p:nvPr/>
        </p:nvSpPr>
        <p:spPr>
          <a:xfrm>
            <a:off x="6221880" y="2768108"/>
            <a:ext cx="5233539" cy="1938992"/>
          </a:xfrm>
          <a:prstGeom prst="rect">
            <a:avLst/>
          </a:prstGeom>
          <a:noFill/>
        </p:spPr>
        <p:txBody>
          <a:bodyPr wrap="square" rtlCol="0">
            <a:spAutoFit/>
          </a:bodyPr>
          <a:lstStyle/>
          <a:p>
            <a:pPr algn="ctr"/>
            <a:r>
              <a:rPr lang="en-US" sz="2400" b="1" dirty="0"/>
              <a:t>Do not fall for this scam!</a:t>
            </a:r>
          </a:p>
          <a:p>
            <a:pPr algn="ctr"/>
            <a:endParaRPr lang="en-US" sz="2400" b="1" dirty="0"/>
          </a:p>
          <a:p>
            <a:pPr algn="ctr"/>
            <a:r>
              <a:rPr lang="en-US" sz="2400" dirty="0"/>
              <a:t>Entering your phone can lead to your phone being charged premium charges</a:t>
            </a:r>
          </a:p>
        </p:txBody>
      </p:sp>
      <p:pic>
        <p:nvPicPr>
          <p:cNvPr id="13" name="Picture 12" descr="12178628141677313153AJ_Buddy_frightened.svg.m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1805" y="4432049"/>
            <a:ext cx="1783614" cy="1981794"/>
          </a:xfrm>
          <a:prstGeom prst="rect">
            <a:avLst/>
          </a:prstGeom>
        </p:spPr>
      </p:pic>
    </p:spTree>
    <p:extLst>
      <p:ext uri="{BB962C8B-B14F-4D97-AF65-F5344CB8AC3E}">
        <p14:creationId xmlns:p14="http://schemas.microsoft.com/office/powerpoint/2010/main" val="419957115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Sketchbook.thmx</Template>
  <TotalTime>1230</TotalTime>
  <Words>679</Words>
  <Application>Microsoft Office PowerPoint</Application>
  <PresentationFormat>Widescreen</PresentationFormat>
  <Paragraphs>73</Paragraphs>
  <Slides>10</Slides>
  <Notes>10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Bradley Hand ITC TT-Bold</vt:lpstr>
      <vt:lpstr>Calibri</vt:lpstr>
      <vt:lpstr>Cambria</vt:lpstr>
      <vt:lpstr>Century Gothic</vt:lpstr>
      <vt:lpstr>Mangal</vt:lpstr>
      <vt:lpstr>Rage Italic</vt:lpstr>
      <vt:lpstr>Wingdings</vt:lpstr>
      <vt:lpstr>Sketchbook</vt:lpstr>
      <vt:lpstr>Phishing</vt:lpstr>
      <vt:lpstr>PowerPoint Presentation</vt:lpstr>
      <vt:lpstr>What is phishing?</vt:lpstr>
      <vt:lpstr>How are we tricked?</vt:lpstr>
      <vt:lpstr>How are we tricked?</vt:lpstr>
      <vt:lpstr>PowerPoint Presentation</vt:lpstr>
      <vt:lpstr>Tips to Avoid Phishing</vt:lpstr>
      <vt:lpstr>Tips to Avoid Phishing</vt:lpstr>
      <vt:lpstr>Smishing</vt:lpstr>
      <vt:lpstr>What to do when you’ve spotted a phishing or smishing message: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Phishing</dc:title>
  <dc:creator>Megan Doherty</dc:creator>
  <cp:lastModifiedBy> </cp:lastModifiedBy>
  <cp:revision>53</cp:revision>
  <dcterms:created xsi:type="dcterms:W3CDTF">2018-04-29T20:06:13Z</dcterms:created>
  <dcterms:modified xsi:type="dcterms:W3CDTF">2018-11-05T13:14:23Z</dcterms:modified>
</cp:coreProperties>
</file>