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6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4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58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6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5D1A42B-A5BE-3B45-82C7-5CCB30497AB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54DB4E3-77FC-CC46-8A0D-08F567F9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2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avisionboard.com/what-is-a-vision-board/" TargetMode="External"/><Relationship Id="rId2" Type="http://schemas.openxmlformats.org/officeDocument/2006/relationships/hyperlink" Target="https://www.huffingtonpost.com/elizabeth-rider/the-scientific-reason-why_b_6392274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55" y="5472508"/>
            <a:ext cx="7929000" cy="862979"/>
          </a:xfrm>
        </p:spPr>
        <p:txBody>
          <a:bodyPr/>
          <a:lstStyle/>
          <a:p>
            <a:r>
              <a:rPr lang="en-US" dirty="0" smtClean="0"/>
              <a:t>Digital Vision Board</a:t>
            </a:r>
            <a:endParaRPr lang="en-US" dirty="0"/>
          </a:p>
        </p:txBody>
      </p:sp>
      <p:pic>
        <p:nvPicPr>
          <p:cNvPr id="2050" name="Picture 2" descr="Image result for vision bo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5" y="30697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A</a:t>
            </a:r>
            <a:r>
              <a:rPr lang="en-US" dirty="0" smtClean="0"/>
              <a:t> Vision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8" y="1555845"/>
            <a:ext cx="4459163" cy="5067024"/>
          </a:xfrm>
        </p:spPr>
        <p:txBody>
          <a:bodyPr>
            <a:normAutofit/>
          </a:bodyPr>
          <a:lstStyle/>
          <a:p>
            <a:r>
              <a:rPr lang="en-US" dirty="0"/>
              <a:t>A vision board is a tool used to help clarify, concentrate and maintain focus on a specific life goal. </a:t>
            </a:r>
            <a:endParaRPr lang="en-US" dirty="0" smtClean="0"/>
          </a:p>
          <a:p>
            <a:r>
              <a:rPr lang="en-US" dirty="0" smtClean="0"/>
              <a:t>It is a</a:t>
            </a:r>
            <a:r>
              <a:rPr lang="en-US" dirty="0"/>
              <a:t> </a:t>
            </a:r>
            <a:r>
              <a:rPr lang="en-US" dirty="0" smtClean="0"/>
              <a:t>board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/>
              <a:t>which you display images that represent whatever you want to be, do or have in your life</a:t>
            </a:r>
            <a:r>
              <a:rPr lang="en-US" dirty="0" smtClean="0"/>
              <a:t>. (Or in this class it’s a digital image of these items).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purpose of your vision </a:t>
            </a:r>
            <a:r>
              <a:rPr lang="en-US" dirty="0" smtClean="0"/>
              <a:t>board:</a:t>
            </a:r>
            <a:endParaRPr lang="en-US" dirty="0"/>
          </a:p>
          <a:p>
            <a:pPr lvl="1"/>
            <a:r>
              <a:rPr lang="en-US" dirty="0" smtClean="0"/>
              <a:t>Identify your vision and give it clarity</a:t>
            </a:r>
          </a:p>
          <a:p>
            <a:pPr lvl="1"/>
            <a:r>
              <a:rPr lang="en-US" dirty="0" smtClean="0"/>
              <a:t>Reinforce your daily affirmations</a:t>
            </a:r>
          </a:p>
          <a:p>
            <a:pPr lvl="1"/>
            <a:r>
              <a:rPr lang="en-US" dirty="0" smtClean="0"/>
              <a:t>Keep your attention on your goals, dreams, feelings,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121" y="2662795"/>
            <a:ext cx="4313984" cy="34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5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ision </a:t>
            </a:r>
            <a:r>
              <a:rPr lang="en-US" dirty="0"/>
              <a:t>B</a:t>
            </a:r>
            <a:r>
              <a:rPr lang="en-US" dirty="0" smtClean="0"/>
              <a:t>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01" y="1869591"/>
            <a:ext cx="3304823" cy="4452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Anything inspiring or motivating</a:t>
            </a:r>
          </a:p>
          <a:p>
            <a:pPr lvl="1"/>
            <a:r>
              <a:rPr lang="en-US" dirty="0" smtClean="0"/>
              <a:t>Quotes, Photos, Scriptures, Lyrics, etc.</a:t>
            </a:r>
          </a:p>
          <a:p>
            <a:r>
              <a:rPr lang="en-US" dirty="0" smtClean="0"/>
              <a:t>Items that have special meaning to you:</a:t>
            </a:r>
          </a:p>
          <a:p>
            <a:pPr lvl="1"/>
            <a:r>
              <a:rPr lang="en-US" dirty="0" smtClean="0"/>
              <a:t>Notes, Pictures, Awards, Items from past events</a:t>
            </a:r>
          </a:p>
          <a:p>
            <a:r>
              <a:rPr lang="en-US" dirty="0" smtClean="0"/>
              <a:t>Visualization on your feelings</a:t>
            </a:r>
          </a:p>
          <a:p>
            <a:pPr lvl="1"/>
            <a:r>
              <a:rPr lang="en-US" dirty="0" smtClean="0"/>
              <a:t>How you want to feel as a person (happiness, driven, optimistic, etc.)</a:t>
            </a:r>
          </a:p>
          <a:p>
            <a:pPr lvl="1"/>
            <a:r>
              <a:rPr lang="en-US" dirty="0" smtClean="0"/>
              <a:t>How you want to treat others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222288"/>
            <a:ext cx="3304823" cy="445283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Things you want out of life</a:t>
            </a:r>
          </a:p>
          <a:p>
            <a:pPr lvl="1"/>
            <a:r>
              <a:rPr lang="en-US" dirty="0"/>
              <a:t>Future goals, career, family, happiness,</a:t>
            </a:r>
          </a:p>
          <a:p>
            <a:r>
              <a:rPr lang="en-US" dirty="0" smtClean="0"/>
              <a:t>Photos of loved ones or friends</a:t>
            </a:r>
          </a:p>
          <a:p>
            <a:r>
              <a:rPr lang="en-US" dirty="0" smtClean="0"/>
              <a:t>Other Items:</a:t>
            </a:r>
          </a:p>
          <a:p>
            <a:pPr lvl="1"/>
            <a:r>
              <a:rPr lang="en-US" dirty="0" smtClean="0"/>
              <a:t>Relationships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areer and finances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Travel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ersonal growth (including spirituality, social life, education)</a:t>
            </a:r>
          </a:p>
          <a:p>
            <a:pPr lvl="1"/>
            <a:r>
              <a:rPr lang="en-US" dirty="0" smtClean="0"/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4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Vision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6" y="2222287"/>
            <a:ext cx="3592773" cy="4437820"/>
          </a:xfrm>
        </p:spPr>
        <p:txBody>
          <a:bodyPr>
            <a:normAutofit/>
          </a:bodyPr>
          <a:lstStyle/>
          <a:p>
            <a:r>
              <a:rPr lang="en-US" dirty="0"/>
              <a:t>Creating a </a:t>
            </a:r>
            <a:r>
              <a:rPr lang="en-US" dirty="0" smtClean="0"/>
              <a:t>picture that </a:t>
            </a:r>
            <a:r>
              <a:rPr lang="en-US" dirty="0"/>
              <a:t>displays what you want </a:t>
            </a:r>
            <a:r>
              <a:rPr lang="en-US" dirty="0" smtClean="0"/>
              <a:t>can actually bring </a:t>
            </a:r>
            <a:r>
              <a:rPr lang="en-US" dirty="0"/>
              <a:t>it to life.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you create a vision board and place it in a space where you see it often, you essentially end up doing short visualization exercises throughout the day</a:t>
            </a:r>
            <a:r>
              <a:rPr lang="en-US" dirty="0" smtClean="0"/>
              <a:t>.  </a:t>
            </a:r>
          </a:p>
          <a:p>
            <a:r>
              <a:rPr lang="en-US" dirty="0"/>
              <a:t>Visualization is one of the most powerful mind exercises you can do</a:t>
            </a:r>
            <a:r>
              <a:rPr lang="en-US" dirty="0" smtClean="0"/>
              <a:t>.</a:t>
            </a:r>
          </a:p>
        </p:txBody>
      </p:sp>
      <p:pic>
        <p:nvPicPr>
          <p:cNvPr id="3074" name="Picture 2" descr="Image result for digital vision bo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54" y="2410986"/>
            <a:ext cx="4603570" cy="40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476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5" y="2222287"/>
            <a:ext cx="3040154" cy="36365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Olympic athletes have been using this for decades to improve performance.</a:t>
            </a:r>
          </a:p>
          <a:p>
            <a:pPr lvl="1"/>
            <a:r>
              <a:rPr lang="en-US" dirty="0"/>
              <a:t>Psychology Today reported that the brain patterns activated when a weightlifter lifts heavy weights are also similarly activated when the lifter just imagined (visualized) lifting weights.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79" y="2222287"/>
            <a:ext cx="4180481" cy="41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 </a:t>
            </a:r>
            <a:r>
              <a:rPr lang="en-US" dirty="0"/>
              <a:t>V</a:t>
            </a:r>
            <a:r>
              <a:rPr lang="en-US" dirty="0" smtClean="0"/>
              <a:t>ision </a:t>
            </a:r>
            <a:r>
              <a:rPr lang="en-US" dirty="0"/>
              <a:t>B</a:t>
            </a:r>
            <a:r>
              <a:rPr lang="en-US" dirty="0" smtClean="0"/>
              <a:t>oard </a:t>
            </a:r>
            <a:r>
              <a:rPr lang="en-US" dirty="0"/>
              <a:t>G</a:t>
            </a:r>
            <a:r>
              <a:rPr lang="en-US" dirty="0" smtClean="0"/>
              <a:t>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5" y="2222287"/>
            <a:ext cx="4225754" cy="4439770"/>
          </a:xfrm>
        </p:spPr>
        <p:txBody>
          <a:bodyPr>
            <a:normAutofit/>
          </a:bodyPr>
          <a:lstStyle/>
          <a:p>
            <a:r>
              <a:rPr lang="en-US" dirty="0" smtClean="0"/>
              <a:t>You place it somewhere you can see it often. </a:t>
            </a:r>
          </a:p>
          <a:p>
            <a:pPr lvl="1"/>
            <a:r>
              <a:rPr lang="en-US" dirty="0" smtClean="0"/>
              <a:t>The whole purpose of a vision board is to visualize it often.</a:t>
            </a:r>
          </a:p>
          <a:p>
            <a:r>
              <a:rPr lang="en-US" dirty="0" smtClean="0"/>
              <a:t>Locations:</a:t>
            </a:r>
          </a:p>
          <a:p>
            <a:pPr lvl="1"/>
            <a:r>
              <a:rPr lang="en-US" dirty="0" smtClean="0"/>
              <a:t>Phone screen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ridge</a:t>
            </a:r>
          </a:p>
          <a:p>
            <a:pPr lvl="1"/>
            <a:r>
              <a:rPr lang="en-US" dirty="0" smtClean="0"/>
              <a:t>Bedroom</a:t>
            </a:r>
          </a:p>
          <a:p>
            <a:pPr lvl="1"/>
            <a:r>
              <a:rPr lang="en-US" dirty="0" smtClean="0"/>
              <a:t>Front of binder </a:t>
            </a:r>
          </a:p>
          <a:p>
            <a:pPr lvl="1"/>
            <a:r>
              <a:rPr lang="en-US" dirty="0" smtClean="0"/>
              <a:t>Screen saver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703" y="2840439"/>
            <a:ext cx="3254285" cy="34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Make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ision Board?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8"/>
            <a:ext cx="3398408" cy="4424173"/>
          </a:xfrm>
        </p:spPr>
        <p:txBody>
          <a:bodyPr>
            <a:normAutofit/>
          </a:bodyPr>
          <a:lstStyle/>
          <a:p>
            <a:r>
              <a:rPr lang="en-US" dirty="0" smtClean="0"/>
              <a:t>You will be completing a worksheet to have you write out your visions before you start creating your vision board.</a:t>
            </a:r>
          </a:p>
          <a:p>
            <a:r>
              <a:rPr lang="en-US" dirty="0" smtClean="0"/>
              <a:t>Then you will complete a project where you will digitally create your vision board online. </a:t>
            </a:r>
          </a:p>
          <a:p>
            <a:r>
              <a:rPr lang="en-US" dirty="0" smtClean="0"/>
              <a:t>You will have the option to print your vision board once you are done.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441" y="2388357"/>
            <a:ext cx="4822211" cy="36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0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www.huffingtonpost.com/elizabeth-rider/the-scientific-reason-why_b_6392274.html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https://www.makeavisionboard.com/what-is-a-vision-board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55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gital Vision Board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Vision Board.thmx</Template>
  <TotalTime>0</TotalTime>
  <Words>302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Digital Vision Board</vt:lpstr>
      <vt:lpstr>Digital Vision Board</vt:lpstr>
      <vt:lpstr>What Is A Vision Board?</vt:lpstr>
      <vt:lpstr>What Is On A Vision Board?</vt:lpstr>
      <vt:lpstr>Why Use A Vision Board?</vt:lpstr>
      <vt:lpstr>Cool Fact</vt:lpstr>
      <vt:lpstr>Where Does A Vision Board Go?</vt:lpstr>
      <vt:lpstr>How Do I Make A Vision Board?</vt:lpstr>
      <vt:lpstr>Work Cited</vt:lpstr>
    </vt:vector>
  </TitlesOfParts>
  <Company>490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Vision Board</dc:title>
  <dc:creator>Nichole Jensen</dc:creator>
  <cp:lastModifiedBy>McCormack, Tracey Lee (ASD-N)</cp:lastModifiedBy>
  <cp:revision>1</cp:revision>
  <dcterms:created xsi:type="dcterms:W3CDTF">2018-04-20T03:19:48Z</dcterms:created>
  <dcterms:modified xsi:type="dcterms:W3CDTF">2019-10-29T12:06:30Z</dcterms:modified>
</cp:coreProperties>
</file>