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99CC00"/>
    <a:srgbClr val="FF0066"/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8B41-25B1-472F-8744-F12D9CE5F0AB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C08D4-671F-442E-82FF-B0C544D4E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C08D4-671F-442E-82FF-B0C544D4E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9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9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0BE5-0260-4DE8-9329-E1F6689A42B5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53C6-C653-4D7E-BF90-78B21CED1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qKmdoZ8r5Pk?version=3&amp;hl=en_US&amp;rel=0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odnavigator-usa.com/var/plain_site/storage/images/publications/food-beverage-nutrition/foodnavigator-usa.com/regulation/ift-and-fao-agree-to-form-food-safety-partnership/6179724-1-eng-GB/IFT-and-FAO-agree-to-form-food-safety-partnership_strict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655556"/>
            <a:ext cx="5424055" cy="3049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074538">
            <a:off x="-538595" y="1609793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Keeping Food Safe</a:t>
            </a:r>
            <a:endParaRPr lang="en-US" sz="9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867400"/>
            <a:ext cx="7453745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Stencil" panose="040409050D0802020404" pitchFamily="82" charset="0"/>
              </a:rPr>
              <a:t>An Introduction to Food Safety</a:t>
            </a:r>
            <a:endParaRPr lang="en-US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TOM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6248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ime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Pathogens need time to grow. When food is in the TDZ, pathogens grow rapidly. It takes about 4 hours for pathogen growth to reach levels that can make someone sick.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xygen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Some pathogens need oxygen to grow. Other can grow without it.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oisture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Pathogens need moisture in food to grow. Therefore, foods like tomatoes and melons easily support pathogen growth.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0" name="Picture 2" descr="C:\Users\sandersrs82\AppData\Local\Microsoft\Windows\Temporary Internet Files\Content.IE5\YVP3DNDM\MP9003856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438400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dersrs82\AppData\Local\Microsoft\Windows\Temporary Internet Files\Content.IE5\3QOOIFL4\MP9003876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828800" cy="130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ndersrs82\AppData\Local\Microsoft\Windows\Temporary Internet Files\Content.IE5\VBO0JTY1\MC9004369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084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dersrs82\AppData\Local\Microsoft\Windows\Temporary Internet Files\Content.IE5\VBO0JTY1\MC90043690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029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TCS FOODS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507">
            <a:off x="3690387" y="3955216"/>
            <a:ext cx="3332018" cy="281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Some foods are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more vulnerable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 pathogen growth than others. These foods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require greater control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of time and temperature when handling and are referred to as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TCS or Time-Temperature for Safety foods.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72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sandersrs82\AppData\Local\Microsoft\Windows\Temporary Internet Files\Content.IE5\QCX9QKA5\MP9004052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50047"/>
            <a:ext cx="1981200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ndersrs82\AppData\Local\Microsoft\Windows\Temporary Internet Files\Content.IE5\QCX9QKA5\MP90018275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743200"/>
            <a:ext cx="2645057" cy="1736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TCS </a:t>
            </a:r>
            <a:r>
              <a:rPr lang="en-US" sz="9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FOODS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Foods most likely to become unsafe or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TCS foods include:</a:t>
            </a:r>
          </a:p>
          <a:p>
            <a:pPr lvl="1"/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Milk and Dairy Products</a:t>
            </a:r>
          </a:p>
          <a:p>
            <a:pPr lvl="1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Meat; beef, pork, lab</a:t>
            </a:r>
          </a:p>
          <a:p>
            <a:pPr lvl="1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Eggs</a:t>
            </a:r>
          </a:p>
          <a:p>
            <a:pPr lvl="1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Poultry</a:t>
            </a:r>
          </a:p>
          <a:p>
            <a:pPr lvl="1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Fish</a:t>
            </a:r>
          </a:p>
          <a:p>
            <a:pPr lvl="1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Shellfish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098" name="Picture 2" descr="C:\Users\sandersrs82\AppData\Local\Microsoft\Windows\Temporary Internet Files\Content.IE5\VBO0JTY1\MP9004005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1"/>
            <a:ext cx="990599" cy="123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ndersrs82\AppData\Local\Microsoft\Windows\Temporary Internet Files\Content.IE5\VBO0JTY1\MP90044244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129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ndersrs82\AppData\Local\Microsoft\Windows\Temporary Internet Files\Content.IE5\YVP3DNDM\MP90022776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9" y="4114800"/>
            <a:ext cx="1225296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andersrs82\AppData\Local\Microsoft\Windows\Temporary Internet Files\Content.IE5\QCX9QKA5\MP9004017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67" y="5163312"/>
            <a:ext cx="1950720" cy="156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38" y="5181600"/>
            <a:ext cx="1340035" cy="152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TCS FOODS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Other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TCS foods include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Baked Potatoes</a:t>
            </a:r>
          </a:p>
          <a:p>
            <a:pPr lvl="1"/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Cooked Rice, Beans, Vegetables</a:t>
            </a:r>
          </a:p>
          <a:p>
            <a:pPr lvl="1"/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Tofu and Soy Products</a:t>
            </a:r>
          </a:p>
          <a:p>
            <a:pPr lvl="1"/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Sprouts and Seeds</a:t>
            </a:r>
          </a:p>
          <a:p>
            <a:pPr lvl="1"/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Sliced Melons and Cut Tomatoes</a:t>
            </a:r>
          </a:p>
          <a:p>
            <a:pPr lvl="1"/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Untreated Garlic and Oil Mixtures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1623624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92" y="2438400"/>
            <a:ext cx="1316181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16" y="3276600"/>
            <a:ext cx="1301496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49" y="395287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99" y="4948021"/>
            <a:ext cx="166476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ndersrs82\AppData\Local\Microsoft\Windows\Temporary Internet Files\Content.IE5\YVP3DNDM\MP900439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00800" cy="4255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e 02" panose="00000400000000000000" pitchFamily="2" charset="0"/>
              </a:rPr>
              <a:t>CHEMICAL CONTAMINATION</a:t>
            </a:r>
            <a:endParaRPr lang="en-US" sz="54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e 02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15886"/>
            <a:ext cx="8839200" cy="4678363"/>
          </a:xfrm>
        </p:spPr>
        <p:txBody>
          <a:bodyPr>
            <a:normAutofit/>
          </a:bodyPr>
          <a:lstStyle/>
          <a:p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leaners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sanitizers, polishes, and machine lubricants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can contaminate food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and cause foodborne illness. 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For this reason it is important that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chemicals are stored separately from food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and that you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follow manufacturers guidelines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for use at all times.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4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4100945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Physical Contamination</a:t>
            </a:r>
            <a:endParaRPr lang="en-US" sz="5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8991600" cy="52439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When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objects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get into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it is called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physical contamination.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These objects can be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naturally occurring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(like fish bones) or result from an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accident.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Other examples include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Metal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shavings from cans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Glass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from broken </a:t>
            </a:r>
            <a:r>
              <a:rPr lang="en-U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lightbulbs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Fingernails, hair, and bandages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Jewelry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Fruit Pits</a:t>
            </a:r>
          </a:p>
          <a:p>
            <a:pPr marL="457200" lvl="1" indent="0">
              <a:buNone/>
            </a:pPr>
            <a:r>
              <a:rPr lang="en-US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Thankfully, most physical contamination can be prevented by close inspection of food.</a:t>
            </a:r>
          </a:p>
          <a:p>
            <a:pPr marL="457200" lvl="1" indent="0">
              <a:buNone/>
            </a:pP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99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Keep It SAFE!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you can see, there are many potential hazards to food safety. </a:t>
            </a:r>
            <a:r>
              <a:rPr lang="en-US" b="1" dirty="0" smtClean="0"/>
              <a:t>As a </a:t>
            </a:r>
            <a:r>
              <a:rPr lang="en-US" b="1" dirty="0" smtClean="0"/>
              <a:t>food handler </a:t>
            </a:r>
            <a:r>
              <a:rPr lang="en-US" b="1" dirty="0" smtClean="0"/>
              <a:t>it is your responsibility to be aware of these hazards and follow proper protocol to avoid them. </a:t>
            </a:r>
          </a:p>
          <a:p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ating </a:t>
            </a:r>
            <a:r>
              <a:rPr lang="en-US" dirty="0" smtClean="0"/>
              <a:t>unsafe food is too great to risk</a:t>
            </a:r>
            <a:r>
              <a:rPr lang="en-US" dirty="0"/>
              <a:t> </a:t>
            </a:r>
            <a:r>
              <a:rPr lang="en-US" dirty="0" smtClean="0"/>
              <a:t>it. Anytime you have a question or are unsure of the </a:t>
            </a:r>
            <a:r>
              <a:rPr lang="en-US" dirty="0" smtClean="0"/>
              <a:t>safety of something you should not eat it but throw it out.</a:t>
            </a:r>
          </a:p>
          <a:p>
            <a:r>
              <a:rPr lang="en-US" b="1" dirty="0" smtClean="0"/>
              <a:t>  When in doubt throw it out.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9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ersrs82\AppData\Local\Microsoft\Windows\Temporary Internet Files\Content.IE5\YVP3DNDM\MC900433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01" y="3200400"/>
            <a:ext cx="2590572" cy="259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Foodborne illness</a:t>
            </a:r>
            <a:endParaRPr lang="en-US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/>
          <a:p>
            <a:pPr algn="ctr"/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Defined as a disease or illness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transmitted to people by food</a:t>
            </a:r>
          </a:p>
          <a:p>
            <a:pPr algn="ctr"/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  <a:cs typeface="Kalinga" panose="020B0502040204020203" pitchFamily="34" charset="0"/>
            </a:endParaRPr>
          </a:p>
          <a:p>
            <a:pPr algn="ctr"/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When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2 or more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people get sick with the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same illness after eating the same food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it is called a foodborne illness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  <a:cs typeface="Kalinga" panose="020B0502040204020203" pitchFamily="34" charset="0"/>
              </a:rPr>
              <a:t>outbreak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23" y="2667000"/>
            <a:ext cx="4265277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e 02" panose="00000400000000000000" pitchFamily="2" charset="0"/>
              </a:rPr>
              <a:t>Forms of contamination</a:t>
            </a:r>
            <a:endParaRPr lang="en-US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e 02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5181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order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 protect food you must be aware of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 things that can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make food unsafe.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These are referred to as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hazards.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 becomes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contaminated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when these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hazardous materials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are present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food.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 can become unsafe in a variety of ways.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llinoandbarnes.com/images/foodborne-illnes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89763"/>
            <a:ext cx="34480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66"/>
                </a:solidFill>
                <a:latin typeface="Tw Cen MT Condensed Extra Bold" panose="020B0803020202020204" pitchFamily="34" charset="0"/>
              </a:rPr>
              <a:t>HOW FOOD BECOMES UNSAFE</a:t>
            </a:r>
            <a:endParaRPr lang="en-US" sz="5400" dirty="0">
              <a:solidFill>
                <a:srgbClr val="FF0066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982"/>
            <a:ext cx="7696201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Poor personal hygiene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transfers pathogens from your body </a:t>
            </a:r>
            <a:r>
              <a:rPr 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 food. </a:t>
            </a:r>
            <a:endParaRPr lang="en-US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Time-temperature abuse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allows foods to stay at temperatures that allows pathogens to grow</a:t>
            </a:r>
          </a:p>
          <a:p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Cross-contamination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transfers pathogens from one surface or food to another</a:t>
            </a:r>
          </a:p>
          <a:p>
            <a:r>
              <a:rPr lang="en-US" sz="3000" b="1" i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NOTE: pathogens are </a:t>
            </a:r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microorganisms that </a:t>
            </a:r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cause illness (think “germs”)</a:t>
            </a:r>
          </a:p>
        </p:txBody>
      </p:sp>
    </p:spTree>
    <p:extLst>
      <p:ext uri="{BB962C8B-B14F-4D97-AF65-F5344CB8AC3E}">
        <p14:creationId xmlns:p14="http://schemas.microsoft.com/office/powerpoint/2010/main" val="6051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naken Underwater" panose="02000503000000000000" pitchFamily="2" charset="0"/>
              </a:rPr>
              <a:t>Biological Contamination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naken Underwater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Pathogens are the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biggest threat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 food safety.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There are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4 types of pathogens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that can contaminate food. They include: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Viruses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Bacteria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Parasites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Fungi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026" name="Picture 2" descr="http://www.truckfoodfinds.com/images/4x4_16-graphic-bad-bug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Tw Cen MT Condensed Extra Bold" panose="020B0803020202020204" pitchFamily="34" charset="0"/>
              </a:rPr>
              <a:t>HOW FOOD BECOMES UNSAFE</a:t>
            </a:r>
            <a:endParaRPr lang="en-US" sz="54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Poor cleaning and sanitizing </a:t>
            </a:r>
            <a:r>
              <a:rPr lang="en-US" dirty="0" smtClean="0"/>
              <a:t>can allow contaminated surfaces to have contact with </a:t>
            </a:r>
            <a:r>
              <a:rPr lang="en-US" dirty="0" smtClean="0"/>
              <a:t>food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QTEhQUEhQUFBQXFBcUFRQUFBQXGBQYFBQXFhYXFhcYHCggGBolHBUUITEhJSkrLi4uFx8zODMsNygtLisBCgoKDg0OFxAQGiwcHxwsLCwsLCwsLCwsLCwsLCwsLCwsLCwsLCwsLCwsLCwsLCwsLCwsLCwsLCssLCssLCwsLP/AABEIAMABAAMBIgACEQEDEQH/xAAcAAABBQEBAQAAAAAAAAAAAAAEAQIDBQYABwj/xABBEAACAQIDBQYDBQcCBQUAAAABAgMAEQQhMQUGEkFREyJhcYGRMqGxQlJiwdEHFCNTcoLwQ+Ezc5Ki8RUWJGOy/8QAGQEAAwEBAQAAAAAAAAAAAAAAAAECAwQF/8QAIhEBAQACAwEBAAIDAQAAAAAAAAECEQMhMRJBBBMyUZEi/9oADAMBAAIRAxEAPwClfbU7ZGZ7dAeEH0W1Blr50N2lKJKxMRemk1D2lRma5sLsei50GExwzoIiraXD53lZYx0BBb15CnQSppEM+o7zefhRuDQGLZ7Wu9kHVvyGtXOzYsIgu8c056doIY/WwLH3FAGIkkk3Pjr86LwOFdjwIrO1r8KqSbdfLxo3BqjMTt6GxA2dg1vzDz3971UPjcHIOGTDz4cn/Vgn7cf3QzAXH9LA0PjVINmVlOtmVlNutiNKrJaewlxmyhbiidZE6qGB9UbNfKqxlo6BypupIPWjyiS5MAj8mX4T5jl5igKC1dR2M2c8drjI6EZg+RoI05QSkp1qS1MEojA/GKgtRGA+MetFCztVjuVgBNtFS3wRHtmANieGwAv4sR6A9arxyq7/AGcOP36Yc2iNv7XUmpD2HBgxkHIqdSosR59a0+GzGVZ7A5rcZ1dbPFqz/SopkvrQGL2erdQfD/erOoMS1hetCYDelTELjMCxOWYsRnRZAoHfHEWVz+FvpUyP3AeoB986LAQnOuIpsZqSZ8qcCbCZrcf5apSaHhNlHv71zSVOge7U0VGWpwergeQl6coY5gZdTkKLYovwKSfvPmfYZCqzGzsdb1lcovSUuo+I8XgMhWh3e3flxIDteHDnQjIy/wBPML+KsNNITkMycgOpOQHqTXsuzIhBCkZN3CgMNcwALelZcuVxnS8Yfht2YIs0ji8yAx92uabK1jwqBb8NrfKnFS+vdHQUXhsF0Fc28v1pIr5NmJIbuqluvCCfei4dmgADQDQdPKrJcNamSjh0zp7tm1Ss/vNu+mIF3kcSCwWQkuACbWK3zHkRWG29ufiIAWsJUGrRg3X+qM5ge9eibTkIW3+CgJMbOxULbhvqWAI8RzItVTluInH9PK4VqULW82ruVG13WZlc3J7ilCevDcEe9Y/H4QxPwMVJsGDLexHhfMHwrox5Zn4yy47j6bg8WVuMmU6q2YPpTpdkxzZxHgf+W5yPgjH6H3qCFM6nIp2pk2o8XhGjYq6lSMiDkR5g6VBWsj2mCojnTtUGS52kjH4H6fhNx5VWbR2QAA0bXQ3sSLZjOxHI2q5kmxTGp8AO96VE6EZGiNnjvHy/OrtJZKMxRW4MpG04bfaaVT5dmxP/AORQ6aitP+yTZHG2IxJB7hSGI2+3IS8hHkqr/wBYqdh6xgjYAVdYKqaKVQbEqD04hf21q1wk6acQ+f6VH6KsaEx5yolZAeY+n1oXHaVrEvNt+j/DfxW3uKIwdzHFfQRpfzKihN6lMjBB0z+goiPEd1Ra1lA9hb9adAm1MlNKppCLsB40gIlyqPthVhisJcHhHL/LVSwIGYBSS32h0oAwVKI8qlENqRjVSh5NjJAtAYfCSYlikSg8PxEmypf7xt8ta1uE3SRe/jJO0NssPEbC45PJq3kAKuMKiAcKKsaj4UQAKPAVxfU/O3RZVHsLdhIWDs3aSDRyLKv9C/mc60iU+NQRenw4Yk3ytSyu/RBWEhF7m/5VYRSAE/Sg4JVtbXyqWWW1uECpmJ2iXloNnomMcV86gxsVhcUZagA4zBfvAKA8I0YkXy6UowxUWyy7oPgPCrBMUsSW52oJ9oqT6VGOH0cz0Wa5UKq5BeeprOYPd3t8RedB2K5kHVz93LPh61p1xS2ql2vt4RDivnyrTHi14V5N+od8d24ihkhCRSIo4UjVUjkUHMNYXLgaHzvXnchNalNqzT6vGoOQ4mNx6WoTF4aFxdmEbDmfhPkfTStJvyoyrN2omKUhWUHJgvF/a3ED9aJwuy5JTdRZfvHIVJizDhiFsZpbXz7sa/mTW0iLQcezmlFwO7qWbJR6n8qro4QkjqrBwMgw0NFY/GNP/wARvJRko8hVYW7NrXHlf8qZLSPWtRuzvXh8Nh1hdJC3aNI7EAoSxFrAG/wgDTlWQwc6swsw9xS4+ApbW3Xl6mjQeo4PfhdMPAr5/wA1UVfRVJPyq1h35xPKHDjzeY/pXnm6ODsjtyZh68ItWgU2rnyzsvTfDjlnbZRb6z/bghYfhd0PzDU8b1xSXQJJFJYt2bEFWA1KMOYuOQ1rMKchVXtKJzIjIQCnFrf7VunlV8fJbS5OOSdL/Et3nfkBYUFhMSdAaqdpY50jUZDie2XMAE0uzcRmK6K52pjanwfGKhhbKpoB3vSl+Ba/vJFLLtInW3mBa/nQbtSKL0BKZyaThpVSn0b0GR2rOO0HDzUcWd+fLpRMTDsix1AJyrz7YOMcMyyMXuQwY6+I8q30y3jAWxJI5ke1hnXJcZi6PezNm4sByHuRln41poJhb5ny/Ws3szDcTuTkAOKx8au44ytxqPA+F/zqLoQUYgTe55WvYgjx5g1IiDpY60JHi7G1wR+lPfEMwPDYdWPIeAp7pp5ZeEE8xy8KrcRtfhyBv4VXbSmI+KXLwAGXrWXm27GCeFgwXJiLkL/UwyFHxv0WtNjsaLDiPpVd+8+NZ3E7cXJiwa+ls/lQg2/xG0cbP1JPCB5m1a442eM2pxG0eWY/zpWW2ljOOQj7vO9xc6keFWmA2biMWt1VUj/msSqeQc5v5KKvMFu7h4Bc/wDyX6uvBEv9MV7t5sfStMcMvcvE2z8ZnZOzJZhxIO5oZGyQHpf7R8qvMNsONM277dW0Hkv61cYmUvbiJNsh0AHIAZKPAULJNnYZk6AC5otxnhd/rny+lefbQVp8S6xKZCDayi9gOp0GfWvR4thSTf8AEJjQ6qp7xHQt9n0rQbL2AkShI0VF6KPr1NT9a9Dz/Ym5BvfEG/8A9aXA/ubU+lei7NgESBY0SNRoEVV+gzqzhwIFT9hUZZ1WlFtTZsOJXgxESSDkSAHXxVxmprBbY3Lnw92w5OKh5xtYSqOg5Selj4V6lJEKr9r45YE4jYsco1+8ep/COftSmdg1t5zsW3ZqVBANyARYjPnVxFFUvZaux4mObHqeflUkWYBrPLu7dWM1HPQk2tFlutDzrnWnF1UcvjPbyy96JegZvcgD6Gn7Ge5HnQO3H4pz4AL7f+aO2MtiK67XI2ML5UXhjmap4p6scJLrepEWAFPVaSGQU8TClTSL40PiJulNln6UMTSDxKGe1arCbxPZDkHTLS6yqbZOvIiwzrFJJ1omCYiqywlVLpvthb64cTBJomS5A473CnO4t0N62mLxarmrXU/9uVs+leOtAsouO633hr655irnDY+UIFcjLmL26dL1hnxa8aY5NftDagVuEMLnxFz6VXyzyyd0XUa5308KL3dxkZQ8RgJOV2RL+ffN6k2li4AVvICAe92V2PDzFhYCst5TrS+lfs3ddGkEs5MqjMRt8LHkWtyHTnWg2hvB2KhQ4iQDuogAW3QKNaBwMOKxALYZBh4DrPiCLeaf7Xro9lYaHNWbFTXu00o7nkiEm2fM3rTHgzz96icuSTqMvhN03xcjTQxCKBjfjk/hxDrwc2uc7KLeNaPA7Dw0AFh+8SC3fkHDGLfy4By8WJPlR807vYub2yA5CgsXiVT4j4AaknoAMz6V07mM67YdjsROWILkk6Z8h0FsgPCq7F45UsDqclUZs3gqjM+lF4TY+ImsW/gJ1IvIw8F0XzPtWl2Ru3FDcovePxO3edvNjn6CwrLLLfp6ZjDbFnmzb+CvT4nb2yT51ptlbASL4RrqdSfMnWr6LCAUSkVZ2nAMWDAohYKKCUthU7NAIqRxUpNQSNUALMK813imMk8jXuBJwA9Andy8L3r0rjsQehH1rzJ4eFZQfsu1/wDrNDXj9TzNwxM1sgtz6a0zADL5+9TRMGicfhI9waF2TPdE8VH0FVGx+Ka0gAOdgT6k2+lPsWqo3ixYSYm4ziRh6M4/MUbsrFmRK1/Cs2zDtxuxOpN//FW+BWtJNuMJYo58K/A7xqzwyG6MxGZR9UN75G4z5VQNA8T9nKjRya8LDM25qdGHiK0mUceSzhNWWFzU5VRxy1cbKbunzq0wL+9trfU2tRqRuaZJFwNcoGHI3tb9amw+NsdLXpGVVNSKKOjkVqgxsioCfYVFpyb8eCulNVrUfJDQrx1qSfC4gqbj18a0uFYlOMac78rVjzln9a0m72P/AIZyPDfWx4fQ6GizY22eB3YmdFd2w8cbC4cyLJyuRwr9q1sr1ZxLhoLdmhxEg0kmA4QfwxaD1vWXjxoIsD3b8XCDlc6m2l/GpBj87anp1qZZj+CdrzG7SklN5XLnlfQeQ5UK20VTNiAPGh8NhcRL92FDqzDiNvBedXeF2PFGQUu7fzJLXv4DRaWXLGs47UeAwU+JzQdjH99xdz/THr6n51qNl7Ahg7wF35ySHif0P2fIULgWKG+pouSVnOdYXlXOGrWF4h9oVOMZGOd/KqbsiNakwsfE1vnWV5Kc4ot4MWGNrWoy1BxqiHXOjLi1OX/bPKSXoJjJyCAKlgkuLkWobESXbyqOxqb6cnQud7ULK1UO38ZiUZexvbnZQb+dxkK7BbbxDWEkCm/2o2It5gjWo/tkuqu8Vk2sZ2yyrzrakxEk6EZsfe4vevSJnyrCbywXbiGo+da49pxuqrNl4y/LI5/7UFg8QUYpzRuH20+RFVq7VWN7EgAm+Z0PMVYYqCWVllw8UjkgCQW4Rl8LBnsMswfOtZi1+hG1IEeQcahlZLC/Ijp7ipdgykR95GHK5AsbfSpTs12UCaTDxEZjimDMOo4Yg1GtsdTa+LNuaxYVifR5ZAP+2i99QvqRud23vhofCMD2yqwxeBjmXglRXXkG5eKnVT5VmNnbXWCMRRRO/CLK80qgnO9yI08dKmfeOc24ViT+1nv6sRS+a5rdq/bG47r3sMxkX+W5HaD+k6P8j51W7Hicgjs5CQxDARuSpHI2GVXcm1Z21lb+0KvsVF/nUMs7t8Tu1vvOx/OtccrE0suEe3eXh/rZV+RN6EfZJOsiL5B3PsAB86l4h0FIcTVfROw8CJ8TyP6JGPnxmgMXiS8nDYKo0sWa/iSeflUuOx3CCazS7bCOSwJHUWy96i42rwuqZsXcGfExJKJYY0ccS345GtmM1WwBBBFiav8ACfsiXWfGMwv8MMAUkf1OzW9q9F2RgokjCQIsaLkI1FgudzlerJYOtXvRMB/7Cw0Y/gwqPxOTI/qzflQs2wLHvCvSWKrQWIhD6j0pfZaYCLd2E/6KHzUUYNjFPgjVR+ED8q2KYJRyohEAqMstrx6YlMGRyPtREcVa8oDypBCvQe1ZfFbTmZpYT0PtRMUDDOxrQAU61L4T/dQyKXXvUDJhStXFqAxspvallj0WGVtBqKnDG1qYooPa2IdB3DbMZ2vUNdbqzRKmUUNsiftFBOvOrACnpOXV0YqXqQQjoK5mCilw0ocXGlPTO2gcZgI/iYaZ8vqa8t3m3oPEVjwZW17GWQEm3MBMretew4nDh1Zblbgi4tcXGovzrA43cDEAWjmimXpMhjb1ZSQfYUr1414fi/53TKSYFlJYuAbfYCoT6rmfeqY4uSUpEp43zU9ox5k2FzrkK2Y/Z1iQb8Uf4QrHhW2iEnW3W1W0X7OwYkXtOynUsS6oHvx52KkiwuBn4Uplk6crw61tgsBsebtwk4Ea/EQDyPMHlWpw0ElrLHIwGQPDqBlfOj0/Z/igwP73E5070Drl5hzW4wmACqAc7ACr47Ze3Pz/ABZPlhk2bOf9Jh5so+pohNhYg/ZjHnIv5XraYnsokLyMqIouWY2A96zbb+7PBsHkYfeWCQr5g2zHlW2458cMsv8AGbDx7uTHWSFf7pG+XCKkXdhueITyWFj8y/5Vo9lY+DErxwOsg521X+pTmKN7EU0WWesoN2Y/tTTHyWMfkahxG78FrBpgfvF7+62rY9iKjbCrRCeWbV2Hwm7qWHW7W9r5VW/+lxD/AEoz48AJ969hkwKmqPaO66tcxngPT7J/StceSfpMJ+zvFSxEpC8knCbtG3FIpVh3QGLWht+mRr1T95ZgMuHLPO5qr2Hs9IIEijFlUZkCxdvtO3Uk3PrVgKzyqzwKWkWlqA6lFdSig3AUoFcKWgOpwrrU4CkCVWTISTVsKa0YNTlNnjdKxEqUwhtRei/3YUohqflf0FhVRkBapxUvZUpjFGi+jFqRRbSo1qVaCOrqHELX+I21tRNBMjvxt6aDskiHCsnEGm5qRbhRcsri5v4VihtYYd1aQyAtm54mVpFBF8wbtkedbHffZeIYrLDxSoos8AyP/MT7x5EHPpWe2Js/98MiHjiIjALPEbiz3sA9renSsM92vQ4Pice/+tBNvyqOAE/hDIuxPGwy7wXlzyN9K1L42MRmUuojC8Ze/dCAX4r+Vec4r9nuIF+HFQsPxQup+Tm9B79Tfu2GwmBB7hvJKbnNY2HCvkXZmP8ASOtaY7/WefHxZWTCqPeHeOTHygysUhDEwxckHJmH2n8TpfLnebZuzY3UnicsDkb5H0rNyjharTAY0qDwm1Z5216XHhMcdYjYpJIHDxFkdTk4+h6jwNelbj73HGF4pVCTIA3d+GVTlxLf4SDqM9RXmiYglSDzo7dedsNjIpD8OYcfgYWb8j6U+K2Vn/K4Mc+O3Xce1WpCKcaSuvbwTTSWp9qQ0B5RujvgV4YMUbMAAkpOT5WF+jfWvQ4nBFxXhzKrjhcXH0q73f3pkwhCTEyQcn1ZPPqK0sU9bFLQmz8ckqB0YMpFwQbg0aKih1KK6lApBwFOFIBTrUBwpwpKWgOpbVwpwpAgpa6upUOpjpepK6kEYWnWp1JQbhS0ldQRajdAfOn11KnsFilNq8m3/wBlYiTEF+zZoxGEBFiOZItevY5FqvxeEBpNOPk+bt4BiAbAsLHmDrllQKYkg6Vsf2ixiCZUXUpxtlewYkAZ88jWThz0NHw6J/OuPkGYXGk1pNhYYyOoP2jwk+ByPyJrLxNY6e9em7gwQygvG/FIoHaIcmjvoeH7pz7wpTDbTL+dMsLP16SHvnS1FEMqlWtnm0tq61LXUE+dBU6NyOlNOVdetqoVsvGS4NuPDniQm7Qk5HxX7pr1DdveSLFJxIcx8Sn4lPQivJ0kPKpEjYOJYW7OYDUaMOjDmKzsD3EU4Vit1N8xMeymHZzj7PJ/FDz8ta2iEHSloHgUtcK6kC11dS0B1OFNpwpB1dXV1Kh1dXV1IOrq6m3oMpNdekrqQ0W9Jekqj3q2g8UVo2KM7ogkABMYY5sAedsvWlaF41Z3eLaXZq9m4eCMyO/NFANuHlxEiqpcJlxHEYk888RLr5Xt8qzO9mLc4F+MsZJyqd7UhrOxPW0YA9RUY8kyuiZPePbrY3s5ZEVZVjCScF+BuG9mCn4dTcZ1RRSZ5a05WI5aHXn5GmyRX7y5N9a6rOk1ZRYkMO/qKOwpdGWSNmRlzWRDZl8j08DkapYX4srWbmDzq1wOMseFhYW1rny3Kh6du1+0S5WLGgLcgLiUFkb/AJqf6fmLjyr0QV8+LhiVvYZjvLqD/grUbn74PhOGKYs+F+FTYl8P084/DlVTk/2cr1wUtQ4ecOoZGVlYXVlNwR1BqW9aKfPjmmKCalKUpU1soirSimjzpaQPniWQANryIOYPUHka0e7m+L4ciLF95NFn09JByP4qzIohGv3WFxU0PacNiQ4upuKnFeN7H2tNgSOC8mH5x370Y/B1H4favUNibbixKB42DA/XmPA1OgtacKaKcKQLXV1dQHV1dXVNDqaadSWpHoldS2pKA6urqQ1IcaqdtYATRlG5/I8qtWoWY0G85x2MmiU4aVSxkIiWUC4KuQrFvuuFufGsnv7tgtiVVc0hUo2dwXksZB5AKi3/AAmvTd5UvGSCQdbgkaeVeP4vBm5Wx16fnRhjJdp1b4HChhxJofl4Go2wxH6dKHeGSM8QVgOZsbeRq32ZOkykCwcZ6/EPCuiXfhWWexVEX8D1qbD4k3s45ZNeiZ8Lr1/zSgjHyNTljuJsW2Dm4O6GtfO1XcMayICpKtoR/mo8qyOGxXCQHzB51bYaVkuUa4NiL6Dw8q5MsbjU2NJu1vDPgmYIFeIkM8JawJOrRn7D25HI1oNu/tLZWC4WLIi/aTA887Ko/M1mtnujqFOvJuefKn4rBlScuLnp9R+dR/fZ014s8ccv/U3ABpvDUvZHofY13ZHofY16YQslSKlP7I9D7Gl4D0Psf0pBHanKak7I8lPsaVYz0PsaQKktqSASQv22Fbhb7SH4Xt94dfGu4T0Psf0qaNSOR9jSDd7p74R4kcJ/hyrbjjY5i/T7w8RWsU14ticD2hVl4klX4HUZj5Vpt2d8nRhDjFKPosmiyepHdbwqTeiClpkTcQBANvWpOE9D7GkRK6l4T0PsaXhPQ+1ANrqdwnx9q7hPQ+1IzTTaeUPQ+1JwHofY1JG0hp5Q9D7GmlT0PsaWjhtQTJfTWpyD0PsapN78c0OFkZR3jaMHO448iR42vSVjN3TGb27yXYwwEG1w8mumoX9ayqxE6k+Gud6F2fMVcNbK9tPvX/WtBi5pAIyydxV7PiVczwkXBPUiubkt29ri48cMZJOw6YBgqtfXQG/5fpVZtTY4LA27OTVXW3vlrWlwmzw4Z+As4HGzcfBZAbBUXnzPKgsaVLMpLEKbIcySuZ59Mh60buPeNZzOcuVxyjOHElDwTWBbIONGI5g/ZPhTMdggbFGv0JN+LwvyPnVrj8MJEKspHjY68jWbg2k8ZMbZMCAT+otnlpXZw8n3Hn/yv439V68qGSPka7CYpoiLG66EVbNErgnhB8VGYy59arJoCuoOl8xqK0ywmXrkW0WMHxKbA5EedaTZ+PuAC3EQLXJzt+dYnExIpBhdmUi/C68LIb/CwBs3XiGRvROGxBNsyrdQPyrh5eCzxNf/2Q==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foodsafety.suencs.com/wp-content/uploads/2010/03/clip_image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naken Underwater" panose="02000503000000000000" pitchFamily="2" charset="0"/>
              </a:rPr>
              <a:t>Biological Contamination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7150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While they often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cannot be seen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viruses, present in food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can cause illness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Some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fungi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though,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like mold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can change the appearance of food, but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may not cause illness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4" name="AutoShape 2" descr="data:image/jpeg;base64,/9j/4AAQSkZJRgABAQAAAQABAAD/2wCEAAkGBxIQEBUQDxQQEA8QDw8PEA8PDw8PDw8PFBQWFhURFBQYHSggGBolHBUUITEhJSkrLi4uFx8zODMsNygtLisBCgoKDg0OFxAQGywkHCQsLCwsLCwsLCwsLCwsLCwsLCwsLCwsLCwsLCwsLCwsLCwsLCwsLCwsLCwsLCwsLCwsLP/AABEIALcBEwMBIgACEQEDEQH/xAAbAAACAwEBAQAAAAAAAAAAAAACAwABBAUGB//EADgQAAEDAwIEBAMGBgMBAQAAAAEAAhEDEiEEMSJBUWEFE3GBMpGhI0JSscHwBhRi0eHxFXKSM0P/xAAaAQEAAwEBAQAAAAAAAAAAAAAAAQIDBQQG/8QAJBEBAQACAgMAAgEFAAAAAAAAAAECEQMxBBIhQVFhBRMUMnH/2gAMAwEAAhEDEQA/APjtII3BdGj4etTPD1ltfTgGmTyRN05K9Ezw7stDNAFO0aedp6IlaG+HL0TNGE5unCrtbTzjfDOydT8L7L0AohMFMJs05FHw4dFtpaIBbWtTQ1V2vGUaYIhQC0QrDVC8JFEIxTCZaitVWkKLUJanlqEtUxXMm1S1NtV2qWRVqlqbapagSWqrE+1S1BnsVeWtViliDIaaB1NbrFRpolzX0kh9JdV1JLdSQch9FJdRXZdRSnUEQ4r6KS6ku27TpL9MpHFdTSHsXafpVmq6VSOOQotp0yinar0jaITBTRgIgFAENVgIw1FagABEGow1WGoADUQajDUQaoSFrUwNVtajARMLtVhqZas1TU5tp5dME/dH91nnnjhN5NcMbldQ0wN8IbifhE9zgK6VCcmSfxH9ByW6hpv2Vyub+o3rB68eGTtkbReenyKn8q/t8l120o2n3Ril2Xj/AM3n/a39vC/hwxQdMSJ6Qi8hw3hdd+n/AHCAUOu3yV8fN5p99kXhwv4cmOoIVwunU0wI2S6WhDjAMHl3Xv8AH8+531zjDk8fU3GCFIWrVaN1Mw8ROx5FJtXTeUuFYCO1XCgBClqZCkIkotQFicQqIRDOWISxaCEJagzGmgNJai1CWqRkdRSnadby1CWoOWdGounaoiCw1GGogEQapQENRAIg1EGoADUQajDUQCAA1EGogEQCJCAjAVhqwa2vcfLbsPjI/ILLk5Jx47q/Hhc7qB1eouNjDj7zh+QWjRaSBn5JempAbYOF1qDMfrzXB8ryMs66eHHMJqKps+S10ghptHyWikzaVz7driZTTAwT9OyJre3TfkqqOiYjvlWww3UAqARj0HdZhPsnGrGB07YWcuOeXMuO/wDle3DiiuwVJz/tDp8kZgyJzt3Vum7GDE45/od/osAf9pAnPxW5Ab+KAt5x+tl0f7SvReJ0y5o5t/XquFUpQu54ZXLx5T+Le2BB35JGt0hYc5HVd7js5MI43JLhl/DkWqWpz6ceiGFWzS0uwWqrUyFIUJKIQkJxCEhSkkhUQmkICEQWQhITSEJCBRCohNIVWoFQomQogWAjAVgIgFKFAIgEQCIBAIaiDUQaiDUAhqINRBqIBBk1taxkj4jhvqVzKDY7lN8aqy8M/CJPqUOnGP3hcnzc95a/To+LhrHf7dHSs/foto36+yzaXbC2N68+i43Jfr1NFPb5fNPbv+ZJWdvaN07BmeQGJznsqY47oaXfL6FCGcyRB2EZKRVrwMmeUbJTtW2MXSOQMSfzXu4sZtXKXTVqC2IJEGIAGdv381jqyD96YwNg0zhLFeeGRJgRmXbmJ9ClPY5xySKbSbgZgHeeUhe7GWsta7BXcSBcTE5htoDp3JnOc+hHRF/Ju4qkuhsutaRcSAbgO/1ytztLa0OjhcHQxrg0sazcmR8WBw8oQv1jWUw0NptPE5zGl44hADXOIMHJzI255Xrw4N368/Jz+s+E6OoWkm+QAHtcWkEY2PX16e66B8VD+FwJzvAaMn6rz2s1EHBuH42SMRFszBPL3CVe4OJdIGQBNzY2ABEgHZerDD06eLPP3+u/WpDBGWuEhaqXhBcARkHIXK8L1N48sxeCDxYJnmAvT/w/qw15oP68B9cwt/l+scbZ8Yh4GUQ8CK9baEBT1i/tXlv+BKr/AIFepVFT6w3Xlj4CgPgK9UUJT1iN15U+AoD4EvWFAWp6w3Xk3eBlKd4IV68tQliekT7V4/8A4Zypev8ALCtR6Q9q+dAIwFAEYCxaKARAKwEQCkUAjAUARgIKAVgKwFbsAnoCVA8vWN1Rx6uO/TZa6Tceqxs39ST8yttBy4PNd212OOaxjdpjj6Lawz7LFRH9/Za9M/Pb8u68GcXa6ZAE+hP6oalQb7E/Cecd0Bd3ws1R53Gwz6R2VuPvSdCrGAD/AFSf+o6cpS65jaJeDHJwbjcckuvVdbkh0um2IgdCUvTXOm2ARNwP4OkbjYrq8GE6jLO6m63aOg1wzaBh1zgWgCN5G/ounTtp4ukNYLsANIjYMzvus2mrNAukC6GNY5jbxyul2PaOSXrqtzsM4yf/AKQA0OaMS7c46LpcXHI5vNy2/C9TVcXMe2+5rYLabrTmSXFuGkkx3yslWs8O45sa2rUuNQFrsi1p7fFjOySdS5ocJPC8uEDje4O6dOSlN7pzmqW4JDoAiSB0PZbyR5bbe2bUVA14bIBZdnIZdZJGBjvB5JOo1T7+LipuOLeITAO/MYj3R0ACG4udIueCQRJLCSRzwtGoa26LbSTsWkOtAdPae/NL9JdFNqlltTDtjIw4Aki4AT0XZ0tQv+1YZiHTIun/AAvMHVZsdda5wEgAZPMgY3jK7n8OvtMNvDc8Lo67qJdUs2+jeG6rzaTX8yId/wBhutMrl+BCLmDY8Y/IrrCmVtEAVFO8gqfy5UhCpahpO6p2mjmgykKiFqNAJFRgCBRCohWUBKCQoqlRB89ARAKwEQC87VAEQCgCMBBQCIBWAtNHTE5OApk2WlUqRdsi8Rptp0Kh3dYYWt3CMLm+JPmm4f0lWymsbox+2PK0BhbaY/NZqY6fVbabV83yX67kjQx3T5LVTdj2+axN/wApzamM4ImD/hYestT0c528+/ZKe7PPvB9ELq43jc7oW1QZEY2Jmd9ytOLD6m3UG5pqPi4zt+H99EGjqFlSMl+SCWy6SYLZmM7J1JwBkSIJNwEHhB2PM7brVQ4Gg5DoBe0Nb8Ew6ZEyZnHRdbgw/Lx83JqaSg8U2AmQZh3mBxk2kywbAk9JWN1SbZDGgWgtzBLhcLWmIInuntYHG259WjZDYhtr5iAdwQ1ZqujaXEs4S4MAghr3R/8AoZEgwvfj8c3PVtpdTSwOEyQGljjBtLecDffZNuuNxbUyC44iYwCWgzsFRaGG1rgXXEgmXgMHM/h6JZ1BI4haPMta8C5rrtu/L6qay/6c5pp3YJMNBhpwAJFoE/e5eqEVDkyWglpHNnQ8W/3R03WiAS5r3Bt1O6qG8IkEN3nExHsVna1rgbJY44bwn4iLoIacwGtk/wB0Qx1tO2I4WhsRBFxmbvSOETyytnhzBTcwsjLmhrroZY4EAne7r3kdMa6tG24iAYBDnCQIGTlI072XDZ1zcXgtzE8bYmf7KLEyvdeG1g14IkiC3O5/ZC7B1C8xoahBaCIILQ7k0n+nsu2XrWJa/wCaKE6krJeqvUoajqXdUJrnqs16q9SNBqnqgL0kvVF6JMLlRKUXKi5AyVEq5RQPFAIgFAEQCwaIAihWAtWh097pOw+pVpNotN0Wjnid7BbXMgLSxkBZtS9adKz6wak/Jc7WfAfRbquVl1DeE+iq0ecY3n8/VbaG3y+axUXTPqQVs05Xzfk46tdrju8Ya5u5SnH9U96U7aF58K10SM9swJ2KKrUBaQ0QWuAnIkfF8+SWyvbM7EEbdMj6wlAxiYB9TucFpieUL3cWMrLO2VtYSQGkS50OeC4gkXAAmMAZnuFq1T3XAFpMc2tw1t3DmdsZCzMktLZyA0nhLnNMgFpDcDrBnmUx/wBo29tpJDSSXG0PMWgsgGIJ/wArp8eOo5vNlunM1ADCS/B8suBbDXOPRsHedkp1S2Xl1xOC0DLhMNdj4Uqo8HLLWm8APLS0NA6A4nfom07uEOBJbJda4vdBzb3jhx3Xojx5QdWgKgm60yLiCW2t3AM7mUqmbnRAFrmkXtgucGkbjBMBLr1DDhcQ0PcGute3inIMni7EYQsryyGNIB+J9QQwAQCS05ccTzU7V1W5+oY5jg4F4BN20b4BPT15JLWglrxHEALmmkb2wBkc5u5D80gG8ENMsua0kCS4XXEQcbc+nonafiBaB9pmx42Bj4i7kZaQB27J+T8N9QQMkBuLRyn+ozsk6WgJcS0tIw03XNMkmWnlM7d1KzqcASIJDADs2CAQByPY4+q1NbnH4gQYLeYII6jI+antXqOk2oTZYTFzdzPL/C7srzWne7zGNBNpwcY3ndeqEK8WhBKqVpFqK1qlLHKqVsFJqt2nagwyqJWirQhZygolCXKyhKCXKIVEHmAEQCsBEAsWij9dh6rt6Kja0DsuXpqcvHbPvy/VdtggLTDpTJb3QsdXKvVP5KmZUVaMj2LJqBiF03MWJ4yizx11lctOzsj1XRZsr/iLw0Q2q0lpaLnOO08gEjQVg9ocD6+q43mYS5Wx1PHtmM20X8kh7vonPCRUEfNeHHF6ZSy75jIWeq/MHAg/DmJxuT3JTHHp6exWes7G4bnm0c+foMr28UZ512rSWy3c/ZuaGvhomGzBwfhz0BWZ9Uky0gsLQ7gdbx3AAydvvCNunNFQaQJebgXXOubdc0OFrrhs5rwY9uqoNcXEuINpa0uMU+MktdLTvODldTDpyeTs/wA66WuLLwDTh7cFpO5A6j29EGmrm0QCGAtc6DxATwmW4IjZLfSe1hcwmYIh0AklxJkGcTIAE7plB7bA2Q07OAJsAEmM4kFXYtDA04kmJ8u5rSJjicSPWfdSrQAkiBaHNaS24OeYl+NhGIwkVakENB8xriXOpvAOWgCBzI2OAmVXgYjhp4aZY0+WIMNJORyzGyRWr073BpBILhAn4boJiIk5w30B6p/n2O2YHPbcXF9nwjljAGyyPJHxSItdhhkQWn4bpPUx+DYykOrXO+zB4gzcB0zm5xcc88Tj8lpMdukyqwEEFs/eEB5J5ta7337IHVagazyyJNhdsGWRgCMczGxiFio0nHEAAtc6Q1ocSCRbI2z0/XGiAWtIDpccYcI5kEYjI+eVH2p+Y/Hb8Mfxh3Rs9cnuu8K64Hh7SIB3gbYHsF22NwtcUaM88qvPKEtVWqwI1yp/MuQ2qrUBu1TilmspahLUF+cq85VCEtQF5yiC1Ug5ICtSUmrUWK7XoHfaH0H6rsgrznhtT7T1C74K2x6VvbNqcu9kdBLr7pmn3Wa43NwfRYXtXUe3CyvpKRzNdpfNplh2heLa12lqlrpsJz/cL6EWwuX4v4Y2s3+rkVnycczjXDkuNYGuDmyMgjBCzV2LlNfU0ri0glvQ/mFup61tQcJz0OCuNnwXC/w6WHLMiKzfyz6hY67sQds7xC6Dj/pZqzB0JxvyBWvGZV19LV+yYKc1Ba4OLYbhwMsdzyeYyDHvi1L2SLbrDY8kXXAwGhsbHAzPP6F4bQa5hEwMgwYtMAkxiRicGRj0WurQgk74F3xOOIDnB05JtGTjY9V0sOnM5NSlCLIJEEgSXN4i4k2k3Q4xGx784V0nESZNvwgud8LxiffpHyQvoi4RhoEFjA5odtxNAnYEbdFKw3viZa1xDgM5AeCCMwIOMq7BbJA+7PQSMxmcSJnv7IGknILQRa4XFpaQACDdO+4B9Vm1bogQGgQ7zAAGtMHMTI2G4MSqL5xJBEW4Ady3B9EQ1VNQX/8AzEmWcQALjvNw5Zif9q9KwmbHOZOSS1rZjDi0TETOPVc1tdzXSTMAgEkTGecfTK6uk1Ng4sNkEU3vOBnfkZx1OVFsi8xt6O89zxTYwA2NLiXOFMkA2g+8Y69l0WtM5GeZmT6fT6Lk6fVUKdYhxbbUpNb1lwJIdncgk/Rd3S07ogHOc7+6YZW/DPjmLXoKcldhrUjTULR3WlbRQMKQrlSVIGFIRKIAIQwmISgAhCQmKigVCtEog85UeslZ6Oo9ZKjlkudo60O9D9CvUUnyJXhmV7aoB+8I99wvU+GamRBWmF+K5Ndcc0dI5Cj8oKR5cwos+pjoxIVOYpSdgJoCJjFUpJDqa6RYlupKFnG1WhZUEPAK4es/hZpzTcW9ivXPpJTqSplhL2vMrOnz7V+F6mjkcbf/AEuafECMVGlvcbfJfTHsWDWeFUqvxtB7xBWV4J+Gk57HmfBdYZNha5hIuaXtB9YI37rqlgExORLWklsGOfMz17LJX/hBs3UnuYeX+wlHQa6lgFtZo2DuL+xWmGFxmmPJlMrs2vTMQJaYOwP0kLLWqW7xMEYkAmIgx/ntCXX1tUYradw7sJ/IhYqniYnLau85azHUCDturMdNB1BIPPAwTLiBOHDkB6n6pT3DAPwgkyNiOu+4z81zz4idg1/0GfZUKlV4hrCPQE/kiRVTvJBMREYjixg7QforY2q4gSMbNHD8wE2l4VqHfccB6Qu34R4I9pl7HA+iiza0ysX4P4LxCpVIJBDmtHI7jK934dpYElYtB4ecSIHddxjYEK+GEiMs7l2uFFapXUUqhWqKJSFSiolShCqUKAlErKpVKqVAtUgL1EHkHvWZ7lPMSy5ZLuT408thw3aQR6hd7wvXhzWvbs4A/wBwuH40yWlYP4e11p8p2xMt7HomN1S9PptDUhwReZBn9wvNaXWFp7LrU9SHBaX6r07unqSMeq203Lzun1Np7Lr6evIVdrN0Ki1LbUR+YgEsQOpJhehL0NkOoJTtOtJeqL1KNsn8sq/lytd6lysrWF2m7JD/AA8HdrT7BdS9VeiHI/4xv4W/+Qjboo2A+S6lygcgwUtG4nZdTT0LQhFVEKqDRCpKFVQ1FIYqQXqXqEiKqVVyq5BZKolVKElBHJQ7pkoXIBKG5WQEmrUQC5+VFjdXyopHkKdVMuUUWSxGtZc1eSrAtcY3BwqUVL2tHo/DNd5jM/E3B791v0+sLTCiitKh1qGpuXQ0mqLfRRRTkYuvSryJTfMUURNTzVRqKKKUBNRD5itREB81TzVailAfOVecooiE85TzVaiCeaiFZRRSCFZF5qpRBBVRCooogvzFA9WopEvVXqKIJcquUUQBUeudqq0KKKYORU1OSooop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0" y="20574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qKmdoZ8r5Pk?version=3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847" y="4113988"/>
            <a:ext cx="2996334" cy="1685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181" y="5458064"/>
            <a:ext cx="37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There are many ways to fight contamination!</a:t>
            </a:r>
            <a:endParaRPr lang="en-US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FAT TOM</a:t>
            </a:r>
            <a:endParaRPr lang="en-US" sz="7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Pathogens need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special conditions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to grow. 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These conditions can be made easy to remember by using the acronym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FAT TOM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Foodhandlers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can keep food safe by controlling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FAT TOM conditions 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which include: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FOOD			-- TIME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ACIDITY		-- OXYGEN </a:t>
            </a:r>
          </a:p>
          <a:p>
            <a:pPr lvl="1"/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TEMPERATURE	-- MOISTURE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847974" cy="22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FAT…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95398"/>
            <a:ext cx="6019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OOD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Pathogens need an energy source; food provides this.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CIDITY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Pathogens grow best in food that have little or no acid. Acid levels between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4.6-7.5 are most ideal for pathogen growth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EMPERATURE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: Temperatures between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41*F and 135*F</a:t>
            </a: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allow pathogens to grow at rapid rates. This temperature range is referred to as the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temperature danger zone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(TDZ).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798"/>
            <a:ext cx="2313709" cy="24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22" y="1828800"/>
            <a:ext cx="3201742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706</Words>
  <Application>Microsoft Office PowerPoint</Application>
  <PresentationFormat>On-screen Show (4:3)</PresentationFormat>
  <Paragraphs>90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Malgun Gothic</vt:lpstr>
      <vt:lpstr>Arial</vt:lpstr>
      <vt:lpstr>Base 02</vt:lpstr>
      <vt:lpstr>Bunaken Underwater</vt:lpstr>
      <vt:lpstr>Calibri</vt:lpstr>
      <vt:lpstr>Elephant</vt:lpstr>
      <vt:lpstr>Goudy Stout</vt:lpstr>
      <vt:lpstr>Kalinga</vt:lpstr>
      <vt:lpstr>Segoe Print</vt:lpstr>
      <vt:lpstr>Showcard Gothic</vt:lpstr>
      <vt:lpstr>Snap ITC</vt:lpstr>
      <vt:lpstr>Stencil</vt:lpstr>
      <vt:lpstr>Tw Cen MT Condensed Extra Bold</vt:lpstr>
      <vt:lpstr>Office Theme</vt:lpstr>
      <vt:lpstr>Keeping Food Safe</vt:lpstr>
      <vt:lpstr>Foodborne illness</vt:lpstr>
      <vt:lpstr>Forms of contamination</vt:lpstr>
      <vt:lpstr>HOW FOOD BECOMES UNSAFE</vt:lpstr>
      <vt:lpstr>Biological Contamination</vt:lpstr>
      <vt:lpstr>HOW FOOD BECOMES UNSAFE</vt:lpstr>
      <vt:lpstr>Biological Contamination</vt:lpstr>
      <vt:lpstr>FAT TOM</vt:lpstr>
      <vt:lpstr>FAT…</vt:lpstr>
      <vt:lpstr>TOM</vt:lpstr>
      <vt:lpstr>TCS FOODS</vt:lpstr>
      <vt:lpstr>TCS FOODS</vt:lpstr>
      <vt:lpstr>TCS FOODS</vt:lpstr>
      <vt:lpstr>CHEMICAL CONTAMINATION</vt:lpstr>
      <vt:lpstr>Physical Contamination</vt:lpstr>
      <vt:lpstr>Keep It SAFE!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Food Safe</dc:title>
  <dc:creator>sandersrs82</dc:creator>
  <cp:lastModifiedBy>McCormack, Tracey Lee (ASD-N)</cp:lastModifiedBy>
  <cp:revision>43</cp:revision>
  <dcterms:created xsi:type="dcterms:W3CDTF">2014-08-11T01:57:37Z</dcterms:created>
  <dcterms:modified xsi:type="dcterms:W3CDTF">2019-03-12T12:11:16Z</dcterms:modified>
</cp:coreProperties>
</file>