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C7E9A-D827-443B-9CB4-CB39BC651B2A}" type="datetimeFigureOut">
              <a:rPr lang="en-CA" smtClean="0"/>
              <a:t>2019-05-14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E07A3-D498-4D15-B4AD-174FFEBF4A79}" type="slidenum">
              <a:rPr lang="en-CA" smtClean="0"/>
              <a:t>‹#›</a:t>
            </a:fld>
            <a:endParaRPr lang="en-CA"/>
          </a:p>
        </p:txBody>
      </p:sp>
    </p:spTree>
    <p:extLst>
      <p:ext uri="{BB962C8B-B14F-4D97-AF65-F5344CB8AC3E}">
        <p14:creationId xmlns:p14="http://schemas.microsoft.com/office/powerpoint/2010/main" val="32359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3E07A3-D498-4D15-B4AD-174FFEBF4A79}" type="slidenum">
              <a:rPr lang="en-CA" smtClean="0"/>
              <a:t>1</a:t>
            </a:fld>
            <a:endParaRPr lang="en-CA"/>
          </a:p>
        </p:txBody>
      </p:sp>
    </p:spTree>
    <p:extLst>
      <p:ext uri="{BB962C8B-B14F-4D97-AF65-F5344CB8AC3E}">
        <p14:creationId xmlns:p14="http://schemas.microsoft.com/office/powerpoint/2010/main" val="210123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3E07A3-D498-4D15-B4AD-174FFEBF4A79}" type="slidenum">
              <a:rPr lang="en-CA" smtClean="0"/>
              <a:t>2</a:t>
            </a:fld>
            <a:endParaRPr lang="en-CA"/>
          </a:p>
        </p:txBody>
      </p:sp>
    </p:spTree>
    <p:extLst>
      <p:ext uri="{BB962C8B-B14F-4D97-AF65-F5344CB8AC3E}">
        <p14:creationId xmlns:p14="http://schemas.microsoft.com/office/powerpoint/2010/main" val="285562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3E07A3-D498-4D15-B4AD-174FFEBF4A79}" type="slidenum">
              <a:rPr lang="en-CA" smtClean="0"/>
              <a:t>3</a:t>
            </a:fld>
            <a:endParaRPr lang="en-CA"/>
          </a:p>
        </p:txBody>
      </p:sp>
    </p:spTree>
    <p:extLst>
      <p:ext uri="{BB962C8B-B14F-4D97-AF65-F5344CB8AC3E}">
        <p14:creationId xmlns:p14="http://schemas.microsoft.com/office/powerpoint/2010/main" val="300413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3E07A3-D498-4D15-B4AD-174FFEBF4A79}" type="slidenum">
              <a:rPr lang="en-CA" smtClean="0"/>
              <a:t>6</a:t>
            </a:fld>
            <a:endParaRPr lang="en-CA"/>
          </a:p>
        </p:txBody>
      </p:sp>
    </p:spTree>
    <p:extLst>
      <p:ext uri="{BB962C8B-B14F-4D97-AF65-F5344CB8AC3E}">
        <p14:creationId xmlns:p14="http://schemas.microsoft.com/office/powerpoint/2010/main" val="9808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F45D370-3B16-4BCC-A0EC-D28E3CE34B5D}" type="datetimeFigureOut">
              <a:rPr lang="en-CA" smtClean="0"/>
              <a:pPr/>
              <a:t>2019-05-14</a:t>
            </a:fld>
            <a:endParaRPr lang="en-CA" dirty="0"/>
          </a:p>
        </p:txBody>
      </p:sp>
      <p:sp>
        <p:nvSpPr>
          <p:cNvPr id="17" name="Slide Number Placeholder 16"/>
          <p:cNvSpPr>
            <a:spLocks noGrp="1"/>
          </p:cNvSpPr>
          <p:nvPr>
            <p:ph type="sldNum" sz="quarter" idx="11"/>
          </p:nvPr>
        </p:nvSpPr>
        <p:spPr/>
        <p:txBody>
          <a:bodyPr/>
          <a:lstStyle/>
          <a:p>
            <a:fld id="{DDBFEAF6-0BB5-444E-9659-117D8CC307C0}" type="slidenum">
              <a:rPr lang="en-CA" smtClean="0"/>
              <a:pPr/>
              <a:t>‹#›</a:t>
            </a:fld>
            <a:endParaRPr lang="en-CA" dirty="0"/>
          </a:p>
        </p:txBody>
      </p:sp>
      <p:sp>
        <p:nvSpPr>
          <p:cNvPr id="19" name="Footer Placeholder 18"/>
          <p:cNvSpPr>
            <a:spLocks noGrp="1"/>
          </p:cNvSpPr>
          <p:nvPr>
            <p:ph type="ftr" sz="quarter" idx="12"/>
          </p:nvPr>
        </p:nvSpPr>
        <p:spPr/>
        <p:txBody>
          <a:bodyP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5D370-3B16-4BCC-A0EC-D28E3CE34B5D}" type="datetimeFigureOut">
              <a:rPr lang="en-CA" smtClean="0"/>
              <a:pPr/>
              <a:t>2019-05-14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DBFEAF6-0BB5-444E-9659-117D8CC307C0}"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5D370-3B16-4BCC-A0EC-D28E3CE34B5D}" type="datetimeFigureOut">
              <a:rPr lang="en-CA" smtClean="0"/>
              <a:pPr/>
              <a:t>2019-05-14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DBFEAF6-0BB5-444E-9659-117D8CC307C0}" type="slidenum">
              <a:rPr lang="en-CA" smtClean="0"/>
              <a:pPr/>
              <a:t>‹#›</a:t>
            </a:fld>
            <a:endParaRPr lang="en-CA"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F45D370-3B16-4BCC-A0EC-D28E3CE34B5D}" type="datetimeFigureOut">
              <a:rPr lang="en-CA" smtClean="0"/>
              <a:pPr/>
              <a:t>2019-05-14</a:t>
            </a:fld>
            <a:endParaRPr lang="en-CA" dirty="0"/>
          </a:p>
        </p:txBody>
      </p:sp>
      <p:sp>
        <p:nvSpPr>
          <p:cNvPr id="12" name="Slide Number Placeholder 11"/>
          <p:cNvSpPr>
            <a:spLocks noGrp="1"/>
          </p:cNvSpPr>
          <p:nvPr>
            <p:ph type="sldNum" sz="quarter" idx="15"/>
          </p:nvPr>
        </p:nvSpPr>
        <p:spPr/>
        <p:txBody>
          <a:bodyPr/>
          <a:lstStyle/>
          <a:p>
            <a:fld id="{DDBFEAF6-0BB5-444E-9659-117D8CC307C0}" type="slidenum">
              <a:rPr lang="en-CA" smtClean="0"/>
              <a:pPr/>
              <a:t>‹#›</a:t>
            </a:fld>
            <a:endParaRPr lang="en-CA" dirty="0"/>
          </a:p>
        </p:txBody>
      </p:sp>
      <p:sp>
        <p:nvSpPr>
          <p:cNvPr id="13" name="Footer Placeholder 12"/>
          <p:cNvSpPr>
            <a:spLocks noGrp="1"/>
          </p:cNvSpPr>
          <p:nvPr>
            <p:ph type="ftr" sz="quarter" idx="16"/>
          </p:nvPr>
        </p:nvSpPr>
        <p:spPr/>
        <p:txBody>
          <a:body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F45D370-3B16-4BCC-A0EC-D28E3CE34B5D}" type="datetimeFigureOut">
              <a:rPr lang="en-CA" smtClean="0"/>
              <a:pPr/>
              <a:t>2019-05-14</a:t>
            </a:fld>
            <a:endParaRPr lang="en-CA" dirty="0"/>
          </a:p>
        </p:txBody>
      </p:sp>
      <p:sp>
        <p:nvSpPr>
          <p:cNvPr id="14" name="Slide Number Placeholder 13"/>
          <p:cNvSpPr>
            <a:spLocks noGrp="1"/>
          </p:cNvSpPr>
          <p:nvPr>
            <p:ph type="sldNum" sz="quarter" idx="11"/>
          </p:nvPr>
        </p:nvSpPr>
        <p:spPr/>
        <p:txBody>
          <a:bodyPr/>
          <a:lstStyle/>
          <a:p>
            <a:fld id="{DDBFEAF6-0BB5-444E-9659-117D8CC307C0}" type="slidenum">
              <a:rPr lang="en-CA" smtClean="0"/>
              <a:pPr/>
              <a:t>‹#›</a:t>
            </a:fld>
            <a:endParaRPr lang="en-CA" dirty="0"/>
          </a:p>
        </p:txBody>
      </p:sp>
      <p:sp>
        <p:nvSpPr>
          <p:cNvPr id="15" name="Footer Placeholder 14"/>
          <p:cNvSpPr>
            <a:spLocks noGrp="1"/>
          </p:cNvSpPr>
          <p:nvPr>
            <p:ph type="ftr" sz="quarter" idx="12"/>
          </p:nvPr>
        </p:nvSpPr>
        <p:spPr/>
        <p:txBody>
          <a:bodyPr/>
          <a:lstStyle/>
          <a:p>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F45D370-3B16-4BCC-A0EC-D28E3CE34B5D}" type="datetimeFigureOut">
              <a:rPr lang="en-CA" smtClean="0"/>
              <a:pPr/>
              <a:t>2019-05-14</a:t>
            </a:fld>
            <a:endParaRPr lang="en-CA" dirty="0"/>
          </a:p>
        </p:txBody>
      </p:sp>
      <p:sp>
        <p:nvSpPr>
          <p:cNvPr id="12" name="Slide Number Placeholder 11"/>
          <p:cNvSpPr>
            <a:spLocks noGrp="1"/>
          </p:cNvSpPr>
          <p:nvPr>
            <p:ph type="sldNum" sz="quarter" idx="16"/>
          </p:nvPr>
        </p:nvSpPr>
        <p:spPr/>
        <p:txBody>
          <a:bodyPr/>
          <a:lstStyle/>
          <a:p>
            <a:fld id="{DDBFEAF6-0BB5-444E-9659-117D8CC307C0}" type="slidenum">
              <a:rPr lang="en-CA" smtClean="0"/>
              <a:pPr/>
              <a:t>‹#›</a:t>
            </a:fld>
            <a:endParaRPr lang="en-CA" dirty="0"/>
          </a:p>
        </p:txBody>
      </p:sp>
      <p:sp>
        <p:nvSpPr>
          <p:cNvPr id="13" name="Footer Placeholder 12"/>
          <p:cNvSpPr>
            <a:spLocks noGrp="1"/>
          </p:cNvSpPr>
          <p:nvPr>
            <p:ph type="ftr" sz="quarter" idx="17"/>
          </p:nvPr>
        </p:nvSpPr>
        <p:spPr/>
        <p:txBody>
          <a:bodyPr/>
          <a:lstStyle/>
          <a:p>
            <a:endParaRPr lang="en-CA"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F45D370-3B16-4BCC-A0EC-D28E3CE34B5D}" type="datetimeFigureOut">
              <a:rPr lang="en-CA" smtClean="0"/>
              <a:pPr/>
              <a:t>2019-05-14</a:t>
            </a:fld>
            <a:endParaRPr lang="en-CA" dirty="0"/>
          </a:p>
        </p:txBody>
      </p:sp>
      <p:sp>
        <p:nvSpPr>
          <p:cNvPr id="12" name="Slide Number Placeholder 11"/>
          <p:cNvSpPr>
            <a:spLocks noGrp="1"/>
          </p:cNvSpPr>
          <p:nvPr>
            <p:ph type="sldNum" sz="quarter" idx="17"/>
          </p:nvPr>
        </p:nvSpPr>
        <p:spPr/>
        <p:txBody>
          <a:bodyPr/>
          <a:lstStyle/>
          <a:p>
            <a:fld id="{DDBFEAF6-0BB5-444E-9659-117D8CC307C0}" type="slidenum">
              <a:rPr lang="en-CA" smtClean="0"/>
              <a:pPr/>
              <a:t>‹#›</a:t>
            </a:fld>
            <a:endParaRPr lang="en-CA" dirty="0"/>
          </a:p>
        </p:txBody>
      </p:sp>
      <p:sp>
        <p:nvSpPr>
          <p:cNvPr id="13" name="Footer Placeholder 12"/>
          <p:cNvSpPr>
            <a:spLocks noGrp="1"/>
          </p:cNvSpPr>
          <p:nvPr>
            <p:ph type="ftr" sz="quarter" idx="18"/>
          </p:nvPr>
        </p:nvSpPr>
        <p:spPr/>
        <p:txBody>
          <a:bodyPr/>
          <a:lstStyle/>
          <a:p>
            <a:endParaRPr lang="en-CA"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F45D370-3B16-4BCC-A0EC-D28E3CE34B5D}" type="datetimeFigureOut">
              <a:rPr lang="en-CA" smtClean="0"/>
              <a:pPr/>
              <a:t>2019-05-14</a:t>
            </a:fld>
            <a:endParaRPr lang="en-CA" dirty="0"/>
          </a:p>
        </p:txBody>
      </p:sp>
      <p:sp>
        <p:nvSpPr>
          <p:cNvPr id="16" name="Slide Number Placeholder 15"/>
          <p:cNvSpPr>
            <a:spLocks noGrp="1"/>
          </p:cNvSpPr>
          <p:nvPr>
            <p:ph type="sldNum" sz="quarter" idx="11"/>
          </p:nvPr>
        </p:nvSpPr>
        <p:spPr/>
        <p:txBody>
          <a:bodyPr/>
          <a:lstStyle/>
          <a:p>
            <a:fld id="{DDBFEAF6-0BB5-444E-9659-117D8CC307C0}" type="slidenum">
              <a:rPr lang="en-CA" smtClean="0"/>
              <a:pPr/>
              <a:t>‹#›</a:t>
            </a:fld>
            <a:endParaRPr lang="en-CA" dirty="0"/>
          </a:p>
        </p:txBody>
      </p:sp>
      <p:sp>
        <p:nvSpPr>
          <p:cNvPr id="17" name="Footer Placeholder 16"/>
          <p:cNvSpPr>
            <a:spLocks noGrp="1"/>
          </p:cNvSpPr>
          <p:nvPr>
            <p:ph type="ftr" sz="quarter" idx="12"/>
          </p:nvPr>
        </p:nvSpPr>
        <p:spPr/>
        <p:txBody>
          <a:bodyPr/>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F45D370-3B16-4BCC-A0EC-D28E3CE34B5D}" type="datetimeFigureOut">
              <a:rPr lang="en-CA" smtClean="0"/>
              <a:pPr/>
              <a:t>2019-05-14</a:t>
            </a:fld>
            <a:endParaRPr lang="en-CA" dirty="0"/>
          </a:p>
        </p:txBody>
      </p:sp>
      <p:sp>
        <p:nvSpPr>
          <p:cNvPr id="8" name="Slide Number Placeholder 7"/>
          <p:cNvSpPr>
            <a:spLocks noGrp="1"/>
          </p:cNvSpPr>
          <p:nvPr>
            <p:ph type="sldNum" sz="quarter" idx="11"/>
          </p:nvPr>
        </p:nvSpPr>
        <p:spPr/>
        <p:txBody>
          <a:bodyPr/>
          <a:lstStyle/>
          <a:p>
            <a:fld id="{DDBFEAF6-0BB5-444E-9659-117D8CC307C0}" type="slidenum">
              <a:rPr lang="en-CA" smtClean="0"/>
              <a:pPr/>
              <a:t>‹#›</a:t>
            </a:fld>
            <a:endParaRPr lang="en-CA" dirty="0"/>
          </a:p>
        </p:txBody>
      </p:sp>
      <p:sp>
        <p:nvSpPr>
          <p:cNvPr id="9" name="Footer Placeholder 8"/>
          <p:cNvSpPr>
            <a:spLocks noGrp="1"/>
          </p:cNvSpPr>
          <p:nvPr>
            <p:ph type="ftr" sz="quarter" idx="12"/>
          </p:nvPr>
        </p:nvSpPr>
        <p:spPr/>
        <p:txBody>
          <a:bodyPr/>
          <a:lstStyle/>
          <a:p>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F45D370-3B16-4BCC-A0EC-D28E3CE34B5D}" type="datetimeFigureOut">
              <a:rPr lang="en-CA" smtClean="0"/>
              <a:pPr/>
              <a:t>2019-05-14</a:t>
            </a:fld>
            <a:endParaRPr lang="en-CA" dirty="0"/>
          </a:p>
        </p:txBody>
      </p:sp>
      <p:sp>
        <p:nvSpPr>
          <p:cNvPr id="19" name="Slide Number Placeholder 18"/>
          <p:cNvSpPr>
            <a:spLocks noGrp="1"/>
          </p:cNvSpPr>
          <p:nvPr>
            <p:ph type="sldNum" sz="quarter" idx="16"/>
          </p:nvPr>
        </p:nvSpPr>
        <p:spPr/>
        <p:txBody>
          <a:bodyPr/>
          <a:lstStyle/>
          <a:p>
            <a:fld id="{DDBFEAF6-0BB5-444E-9659-117D8CC307C0}" type="slidenum">
              <a:rPr lang="en-CA" smtClean="0"/>
              <a:pPr/>
              <a:t>‹#›</a:t>
            </a:fld>
            <a:endParaRPr lang="en-CA" dirty="0"/>
          </a:p>
        </p:txBody>
      </p:sp>
      <p:sp>
        <p:nvSpPr>
          <p:cNvPr id="23" name="Footer Placeholder 22"/>
          <p:cNvSpPr>
            <a:spLocks noGrp="1"/>
          </p:cNvSpPr>
          <p:nvPr>
            <p:ph type="ftr" sz="quarter" idx="17"/>
          </p:nvPr>
        </p:nvSpPr>
        <p:spPr/>
        <p:txBody>
          <a:body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8F45D370-3B16-4BCC-A0EC-D28E3CE34B5D}" type="datetimeFigureOut">
              <a:rPr lang="en-CA" smtClean="0"/>
              <a:pPr/>
              <a:t>2019-05-14</a:t>
            </a:fld>
            <a:endParaRPr lang="en-CA" dirty="0"/>
          </a:p>
        </p:txBody>
      </p:sp>
      <p:sp>
        <p:nvSpPr>
          <p:cNvPr id="14" name="Slide Number Placeholder 13"/>
          <p:cNvSpPr>
            <a:spLocks noGrp="1"/>
          </p:cNvSpPr>
          <p:nvPr>
            <p:ph type="sldNum" sz="quarter" idx="15"/>
          </p:nvPr>
        </p:nvSpPr>
        <p:spPr>
          <a:xfrm>
            <a:off x="4038600" y="6172200"/>
            <a:ext cx="1066800" cy="304800"/>
          </a:xfrm>
        </p:spPr>
        <p:txBody>
          <a:bodyPr/>
          <a:lstStyle/>
          <a:p>
            <a:fld id="{DDBFEAF6-0BB5-444E-9659-117D8CC307C0}" type="slidenum">
              <a:rPr lang="en-CA" smtClean="0"/>
              <a:pPr/>
              <a:t>‹#›</a:t>
            </a:fld>
            <a:endParaRPr lang="en-CA" dirty="0"/>
          </a:p>
        </p:txBody>
      </p:sp>
      <p:sp>
        <p:nvSpPr>
          <p:cNvPr id="15" name="Footer Placeholder 14"/>
          <p:cNvSpPr>
            <a:spLocks noGrp="1"/>
          </p:cNvSpPr>
          <p:nvPr>
            <p:ph type="ftr" sz="quarter" idx="16"/>
          </p:nvPr>
        </p:nvSpPr>
        <p:spPr>
          <a:xfrm>
            <a:off x="1447800" y="6486525"/>
            <a:ext cx="6248400" cy="292100"/>
          </a:xfrm>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F45D370-3B16-4BCC-A0EC-D28E3CE34B5D}" type="datetimeFigureOut">
              <a:rPr lang="en-CA" smtClean="0"/>
              <a:pPr/>
              <a:t>2019-05-14</a:t>
            </a:fld>
            <a:endParaRPr lang="en-CA"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CA"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DBFEAF6-0BB5-444E-9659-117D8CC307C0}" type="slidenum">
              <a:rPr lang="en-CA" smtClean="0"/>
              <a:pPr/>
              <a:t>‹#›</a:t>
            </a:fld>
            <a:endParaRPr lang="en-CA"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r_8ydghbGS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8xg3vE8Ie_E&amp;ob=av3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TdN5GyTl8K0&amp;ob=av2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HwzDLCRiUYY"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7NJqUN9TClM&amp;ob=av3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5400" y="3045460"/>
            <a:ext cx="4310856" cy="671572"/>
          </a:xfrm>
        </p:spPr>
        <p:txBody>
          <a:bodyPr/>
          <a:lstStyle/>
          <a:p>
            <a:r>
              <a:rPr lang="en-CA" dirty="0" smtClean="0"/>
              <a:t>By: </a:t>
            </a:r>
            <a:r>
              <a:rPr lang="en-CA" dirty="0" smtClean="0"/>
              <a:t>Hello Kitty</a:t>
            </a:r>
            <a:endParaRPr lang="en-CA" dirty="0"/>
          </a:p>
        </p:txBody>
      </p:sp>
      <p:sp>
        <p:nvSpPr>
          <p:cNvPr id="2" name="Title 1"/>
          <p:cNvSpPr>
            <a:spLocks noGrp="1"/>
          </p:cNvSpPr>
          <p:nvPr>
            <p:ph type="title"/>
          </p:nvPr>
        </p:nvSpPr>
        <p:spPr/>
        <p:txBody>
          <a:bodyPr/>
          <a:lstStyle/>
          <a:p>
            <a:r>
              <a:rPr lang="en-CA" dirty="0" smtClean="0"/>
              <a:t>Romantic love can be beautiful and grand </a:t>
            </a:r>
            <a:endParaRPr lang="en-CA" dirty="0"/>
          </a:p>
        </p:txBody>
      </p:sp>
      <p:pic>
        <p:nvPicPr>
          <p:cNvPr id="1026" name="Picture 2"/>
          <p:cNvPicPr>
            <a:picLocks noChangeAspect="1" noChangeArrowheads="1"/>
          </p:cNvPicPr>
          <p:nvPr/>
        </p:nvPicPr>
        <p:blipFill>
          <a:blip r:embed="rId3" cstate="print"/>
          <a:srcRect/>
          <a:stretch>
            <a:fillRect/>
          </a:stretch>
        </p:blipFill>
        <p:spPr bwMode="auto">
          <a:xfrm>
            <a:off x="0" y="4498851"/>
            <a:ext cx="2747098" cy="235914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203361" y="0"/>
            <a:ext cx="1940639" cy="2850583"/>
          </a:xfrm>
          <a:prstGeom prst="rect">
            <a:avLst/>
          </a:prstGeom>
          <a:noFill/>
          <a:ln w="9525">
            <a:noFill/>
            <a:miter lim="800000"/>
            <a:headEnd/>
            <a:tailEnd/>
          </a:ln>
        </p:spPr>
      </p:pic>
    </p:spTree>
    <p:extLst>
      <p:ext uri="{BB962C8B-B14F-4D97-AF65-F5344CB8AC3E}">
        <p14:creationId xmlns:p14="http://schemas.microsoft.com/office/powerpoint/2010/main" val="1598664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2420888"/>
            <a:ext cx="4023360" cy="3209544"/>
          </a:xfrm>
        </p:spPr>
        <p:txBody>
          <a:bodyPr>
            <a:normAutofit lnSpcReduction="10000"/>
          </a:bodyPr>
          <a:lstStyle/>
          <a:p>
            <a:pPr marL="342900" indent="-342900" algn="l">
              <a:buFont typeface="Wingdings" pitchFamily="2" charset="2"/>
              <a:buChar char="v"/>
            </a:pPr>
            <a:r>
              <a:rPr lang="en-CA" dirty="0" smtClean="0"/>
              <a:t>“ Out of her favour where I am in love.”</a:t>
            </a:r>
          </a:p>
          <a:p>
            <a:pPr algn="l"/>
            <a:r>
              <a:rPr lang="en-CA" dirty="0"/>
              <a:t> </a:t>
            </a:r>
            <a:r>
              <a:rPr lang="en-CA" dirty="0" smtClean="0"/>
              <a:t>  	- Romeo I, I, 159 </a:t>
            </a:r>
          </a:p>
          <a:p>
            <a:pPr marL="342900" indent="-342900" algn="l">
              <a:buFont typeface="Wingdings" pitchFamily="2" charset="2"/>
              <a:buChar char="v"/>
            </a:pPr>
            <a:r>
              <a:rPr lang="en-CA" dirty="0" smtClean="0"/>
              <a:t>“ A right good mark man! And she’s fair I love </a:t>
            </a:r>
          </a:p>
          <a:p>
            <a:pPr algn="l"/>
            <a:r>
              <a:rPr lang="en-CA" dirty="0"/>
              <a:t>	</a:t>
            </a:r>
            <a:r>
              <a:rPr lang="en-CA" dirty="0" smtClean="0"/>
              <a:t>- Romeo I, I, 197</a:t>
            </a:r>
          </a:p>
          <a:p>
            <a:pPr marL="342900" indent="-342900" algn="l">
              <a:buFont typeface="Wingdings" pitchFamily="2" charset="2"/>
              <a:buChar char="v"/>
            </a:pPr>
            <a:r>
              <a:rPr lang="en-CA" dirty="0" smtClean="0"/>
              <a:t>“ This is the love I feel though no one loves me back. </a:t>
            </a:r>
          </a:p>
          <a:p>
            <a:pPr algn="l"/>
            <a:r>
              <a:rPr lang="en-CA" dirty="0"/>
              <a:t>	</a:t>
            </a:r>
            <a:r>
              <a:rPr lang="en-CA" dirty="0" smtClean="0"/>
              <a:t>- Romeo  I, I, 172-173</a:t>
            </a:r>
          </a:p>
        </p:txBody>
      </p:sp>
      <p:sp>
        <p:nvSpPr>
          <p:cNvPr id="3" name="Content Placeholder 2"/>
          <p:cNvSpPr>
            <a:spLocks noGrp="1"/>
          </p:cNvSpPr>
          <p:nvPr>
            <p:ph sz="quarter" idx="14"/>
          </p:nvPr>
        </p:nvSpPr>
        <p:spPr>
          <a:xfrm>
            <a:off x="4644008" y="2492896"/>
            <a:ext cx="4023360" cy="3209544"/>
          </a:xfrm>
        </p:spPr>
        <p:txBody>
          <a:bodyPr>
            <a:normAutofit fontScale="32500" lnSpcReduction="20000"/>
          </a:bodyPr>
          <a:lstStyle/>
          <a:p>
            <a:pPr algn="l">
              <a:buFont typeface="Wingdings" pitchFamily="2" charset="2"/>
              <a:buChar char="v"/>
            </a:pPr>
            <a:r>
              <a:rPr lang="en-US" sz="5500" dirty="0" smtClean="0"/>
              <a:t>“Skies are crying I am watching Catching teardrops in my hands Only silence as it's ending, like we never had a chance Do you have to, make me feel like there is nothing left of me?”</a:t>
            </a:r>
          </a:p>
          <a:p>
            <a:pPr algn="l">
              <a:buFont typeface="Wingdings" pitchFamily="2" charset="2"/>
              <a:buChar char="v"/>
            </a:pPr>
            <a:r>
              <a:rPr lang="en-US" sz="5500" dirty="0" smtClean="0"/>
              <a:t>“You can take everything I have You can break everything I am Like I'm made of glass.”</a:t>
            </a:r>
          </a:p>
          <a:p>
            <a:pPr algn="l">
              <a:buFont typeface="Wingdings" pitchFamily="2" charset="2"/>
              <a:buChar char="v"/>
            </a:pPr>
            <a:r>
              <a:rPr lang="en-US" sz="5500" dirty="0" smtClean="0"/>
              <a:t>“Go on and try to tear me down I will be rising from the ground.”</a:t>
            </a:r>
            <a:br>
              <a:rPr lang="en-US" sz="5500" dirty="0" smtClean="0"/>
            </a:br>
            <a:r>
              <a:rPr lang="en-US" sz="5500" dirty="0" smtClean="0"/>
              <a:t/>
            </a:r>
            <a:br>
              <a:rPr lang="en-US" sz="5500" dirty="0" smtClean="0"/>
            </a:br>
            <a:endParaRPr lang="en-US" sz="5500" dirty="0" smtClean="0"/>
          </a:p>
          <a:p>
            <a:pPr algn="l"/>
            <a:r>
              <a:rPr lang="en-US" dirty="0" smtClean="0"/>
              <a:t/>
            </a:r>
            <a:br>
              <a:rPr lang="en-US" dirty="0" smtClean="0"/>
            </a:br>
            <a:r>
              <a:rPr lang="en-US" dirty="0" smtClean="0"/>
              <a:t/>
            </a:r>
            <a:br>
              <a:rPr lang="en-US" dirty="0" smtClean="0"/>
            </a:br>
            <a:endParaRPr lang="en-US" dirty="0" smtClean="0"/>
          </a:p>
          <a:p>
            <a:pPr algn="l">
              <a:buFont typeface="Wingdings" pitchFamily="2" charset="2"/>
              <a:buChar char="v"/>
            </a:pPr>
            <a:endParaRPr lang="en-CA" dirty="0"/>
          </a:p>
        </p:txBody>
      </p:sp>
      <p:sp>
        <p:nvSpPr>
          <p:cNvPr id="4" name="Text Placeholder 3"/>
          <p:cNvSpPr>
            <a:spLocks noGrp="1"/>
          </p:cNvSpPr>
          <p:nvPr>
            <p:ph type="body" sz="half" idx="2"/>
          </p:nvPr>
        </p:nvSpPr>
        <p:spPr>
          <a:xfrm>
            <a:off x="467544" y="1772816"/>
            <a:ext cx="4042792" cy="760104"/>
          </a:xfrm>
        </p:spPr>
        <p:txBody>
          <a:bodyPr>
            <a:normAutofit fontScale="92500" lnSpcReduction="20000"/>
          </a:bodyPr>
          <a:lstStyle/>
          <a:p>
            <a:r>
              <a:rPr lang="en-CA" dirty="0"/>
              <a:t>~</a:t>
            </a:r>
            <a:r>
              <a:rPr lang="en-CA" dirty="0" smtClean="0"/>
              <a:t>Romeo being in love with Rosaline and her rejecting his love. </a:t>
            </a:r>
            <a:endParaRPr lang="en-CA" dirty="0"/>
          </a:p>
        </p:txBody>
      </p:sp>
      <p:sp>
        <p:nvSpPr>
          <p:cNvPr id="5" name="Text Placeholder 4"/>
          <p:cNvSpPr>
            <a:spLocks noGrp="1"/>
          </p:cNvSpPr>
          <p:nvPr>
            <p:ph type="body" sz="half" idx="15"/>
          </p:nvPr>
        </p:nvSpPr>
        <p:spPr>
          <a:xfrm>
            <a:off x="4572000" y="1772816"/>
            <a:ext cx="4023360" cy="704088"/>
          </a:xfrm>
        </p:spPr>
        <p:txBody>
          <a:bodyPr/>
          <a:lstStyle/>
          <a:p>
            <a:r>
              <a:rPr lang="en-CA" dirty="0" smtClean="0"/>
              <a:t>~Skyscraper </a:t>
            </a:r>
          </a:p>
          <a:p>
            <a:r>
              <a:rPr lang="en-CA" dirty="0" err="1" smtClean="0"/>
              <a:t>Demi</a:t>
            </a:r>
            <a:r>
              <a:rPr lang="en-CA" dirty="0" smtClean="0"/>
              <a:t> </a:t>
            </a:r>
            <a:r>
              <a:rPr lang="en-CA" dirty="0" err="1" smtClean="0"/>
              <a:t>Lovato</a:t>
            </a:r>
            <a:endParaRPr lang="en-CA" dirty="0"/>
          </a:p>
        </p:txBody>
      </p:sp>
      <p:sp>
        <p:nvSpPr>
          <p:cNvPr id="6" name="Title 5"/>
          <p:cNvSpPr>
            <a:spLocks noGrp="1"/>
          </p:cNvSpPr>
          <p:nvPr>
            <p:ph type="title"/>
          </p:nvPr>
        </p:nvSpPr>
        <p:spPr/>
        <p:txBody>
          <a:bodyPr/>
          <a:lstStyle/>
          <a:p>
            <a:r>
              <a:rPr lang="en-CA" dirty="0" smtClean="0"/>
              <a:t>Romantic Love can be beautiful and grand</a:t>
            </a:r>
            <a:endParaRPr lang="en-CA" dirty="0"/>
          </a:p>
        </p:txBody>
      </p:sp>
      <p:sp>
        <p:nvSpPr>
          <p:cNvPr id="7" name="TextBox 6"/>
          <p:cNvSpPr txBox="1"/>
          <p:nvPr/>
        </p:nvSpPr>
        <p:spPr>
          <a:xfrm flipH="1">
            <a:off x="539552" y="5229200"/>
            <a:ext cx="8280920" cy="1754326"/>
          </a:xfrm>
          <a:prstGeom prst="rect">
            <a:avLst/>
          </a:prstGeom>
          <a:noFill/>
        </p:spPr>
        <p:txBody>
          <a:bodyPr wrap="square" rtlCol="0">
            <a:spAutoFit/>
          </a:bodyPr>
          <a:lstStyle/>
          <a:p>
            <a:r>
              <a:rPr lang="en-US" dirty="0" smtClean="0"/>
              <a:t>~ The connection between the quote and the song is, Romeo is getting over Rosaline and is trying not to break down and in the song by </a:t>
            </a:r>
            <a:r>
              <a:rPr lang="en-US" dirty="0" err="1" smtClean="0"/>
              <a:t>Demi</a:t>
            </a:r>
            <a:r>
              <a:rPr lang="en-US" dirty="0" smtClean="0"/>
              <a:t> </a:t>
            </a:r>
            <a:r>
              <a:rPr lang="en-US" dirty="0" err="1" smtClean="0"/>
              <a:t>Lovato</a:t>
            </a:r>
            <a:r>
              <a:rPr lang="en-US" dirty="0" smtClean="0"/>
              <a:t> she is getting over a relationship and is saying you can take everything away from her but she will still rise, this relates to why love is romantic love can be beautiful and ennobling because it still brings out a positive that you have the power to move forward like Romeo did when he saw Juliet at the Capulet party </a:t>
            </a:r>
            <a:endParaRPr lang="en-US" dirty="0"/>
          </a:p>
        </p:txBody>
      </p:sp>
      <p:sp>
        <p:nvSpPr>
          <p:cNvPr id="8" name="Rectangle 7"/>
          <p:cNvSpPr/>
          <p:nvPr/>
        </p:nvSpPr>
        <p:spPr>
          <a:xfrm>
            <a:off x="179512" y="0"/>
            <a:ext cx="5688632" cy="369332"/>
          </a:xfrm>
          <a:prstGeom prst="rect">
            <a:avLst/>
          </a:prstGeom>
        </p:spPr>
        <p:txBody>
          <a:bodyPr wrap="square">
            <a:spAutoFit/>
          </a:bodyPr>
          <a:lstStyle/>
          <a:p>
            <a:r>
              <a:rPr lang="en-US" dirty="0" smtClean="0">
                <a:hlinkClick r:id="rId3"/>
              </a:rPr>
              <a:t>http://www.youtube.com/watch?v=r_8ydghbGSg</a:t>
            </a:r>
            <a:endParaRPr lang="en-US" dirty="0"/>
          </a:p>
        </p:txBody>
      </p:sp>
    </p:spTree>
    <p:extLst>
      <p:ext uri="{BB962C8B-B14F-4D97-AF65-F5344CB8AC3E}">
        <p14:creationId xmlns:p14="http://schemas.microsoft.com/office/powerpoint/2010/main" val="227013957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1" y="2819400"/>
            <a:ext cx="4023360" cy="2841848"/>
          </a:xfrm>
        </p:spPr>
        <p:txBody>
          <a:bodyPr>
            <a:normAutofit fontScale="92500" lnSpcReduction="10000"/>
          </a:bodyPr>
          <a:lstStyle/>
          <a:p>
            <a:pPr marL="342900" indent="-342900" algn="l">
              <a:buFont typeface="Wingdings" pitchFamily="2" charset="2"/>
              <a:buChar char="v"/>
            </a:pPr>
            <a:r>
              <a:rPr lang="en-CA" sz="1800" dirty="0" smtClean="0"/>
              <a:t>“ </a:t>
            </a:r>
            <a:r>
              <a:rPr lang="en-CA" sz="1700" dirty="0" smtClean="0"/>
              <a:t>My lips, two blushing pilgrims ready stand to smooth that rough tough with a tender kiss.” </a:t>
            </a:r>
          </a:p>
          <a:p>
            <a:pPr algn="l"/>
            <a:r>
              <a:rPr lang="en-CA" sz="1700" dirty="0"/>
              <a:t>	</a:t>
            </a:r>
            <a:r>
              <a:rPr lang="en-CA" sz="1700" dirty="0" smtClean="0"/>
              <a:t>- Romeo I, V, 95- 96</a:t>
            </a:r>
          </a:p>
          <a:p>
            <a:pPr marL="342900" indent="-342900" algn="l">
              <a:buFont typeface="Wingdings" pitchFamily="2" charset="2"/>
              <a:buChar char="v"/>
            </a:pPr>
            <a:r>
              <a:rPr lang="en-CA" sz="1700" dirty="0" smtClean="0"/>
              <a:t>“ Oh this is a heavy price to pay! My life is in the hands of the enemy. </a:t>
            </a:r>
          </a:p>
          <a:p>
            <a:pPr algn="l"/>
            <a:r>
              <a:rPr lang="en-CA" sz="1700" dirty="0"/>
              <a:t>	</a:t>
            </a:r>
            <a:r>
              <a:rPr lang="en-CA" sz="1700" dirty="0" smtClean="0"/>
              <a:t>-Romeo I, V, 118-119</a:t>
            </a:r>
          </a:p>
          <a:p>
            <a:pPr marL="342900" indent="-342900" algn="l">
              <a:buFont typeface="Wingdings" pitchFamily="2" charset="2"/>
              <a:buChar char="v"/>
            </a:pPr>
            <a:r>
              <a:rPr lang="en-CA" sz="1700" dirty="0" smtClean="0"/>
              <a:t>“ prodigious birth of love is to me, that I love a loathed enemy.”</a:t>
            </a:r>
          </a:p>
          <a:p>
            <a:pPr algn="l"/>
            <a:r>
              <a:rPr lang="en-CA" sz="1700" dirty="0"/>
              <a:t>	</a:t>
            </a:r>
            <a:r>
              <a:rPr lang="en-CA" sz="1700" dirty="0" smtClean="0"/>
              <a:t>-Juliet I, V, 140-141</a:t>
            </a:r>
            <a:endParaRPr lang="en-CA" sz="1700" dirty="0"/>
          </a:p>
        </p:txBody>
      </p:sp>
      <p:sp>
        <p:nvSpPr>
          <p:cNvPr id="3" name="Content Placeholder 2"/>
          <p:cNvSpPr>
            <a:spLocks noGrp="1"/>
          </p:cNvSpPr>
          <p:nvPr>
            <p:ph sz="quarter" idx="14"/>
          </p:nvPr>
        </p:nvSpPr>
        <p:spPr>
          <a:xfrm>
            <a:off x="4663440" y="2816352"/>
            <a:ext cx="4023360" cy="3420960"/>
          </a:xfrm>
        </p:spPr>
        <p:txBody>
          <a:bodyPr>
            <a:normAutofit/>
          </a:bodyPr>
          <a:lstStyle/>
          <a:p>
            <a:pPr marL="342900" indent="-342900" algn="l">
              <a:buFont typeface="Wingdings" pitchFamily="2" charset="2"/>
              <a:buChar char="v"/>
            </a:pPr>
            <a:r>
              <a:rPr lang="en-US" sz="1800" dirty="0" smtClean="0"/>
              <a:t>“ See you make you make your way through the crowd and say hello.”</a:t>
            </a:r>
          </a:p>
          <a:p>
            <a:pPr marL="342900" indent="-342900" algn="l">
              <a:buFont typeface="Wingdings" pitchFamily="2" charset="2"/>
              <a:buChar char="v"/>
            </a:pPr>
            <a:r>
              <a:rPr lang="en-US" sz="1800" dirty="0" smtClean="0"/>
              <a:t>“ And my daddy said stay away from Juliet.”</a:t>
            </a:r>
          </a:p>
          <a:p>
            <a:pPr marL="342900" indent="-342900" algn="l">
              <a:buFont typeface="Wingdings" pitchFamily="2" charset="2"/>
              <a:buChar char="v"/>
            </a:pPr>
            <a:r>
              <a:rPr lang="en-US" sz="1800" dirty="0" smtClean="0"/>
              <a:t>“ Romeo take me some where so we can be alone.” </a:t>
            </a:r>
            <a:endParaRPr lang="en-CA" sz="1800" dirty="0"/>
          </a:p>
        </p:txBody>
      </p:sp>
      <p:sp>
        <p:nvSpPr>
          <p:cNvPr id="4" name="Text Placeholder 3"/>
          <p:cNvSpPr>
            <a:spLocks noGrp="1"/>
          </p:cNvSpPr>
          <p:nvPr>
            <p:ph type="body" sz="half" idx="2"/>
          </p:nvPr>
        </p:nvSpPr>
        <p:spPr/>
        <p:txBody>
          <a:bodyPr/>
          <a:lstStyle/>
          <a:p>
            <a:r>
              <a:rPr lang="en-CA" dirty="0" smtClean="0"/>
              <a:t>~ Romeo and Juliet fall in love at the Capulet Party. </a:t>
            </a:r>
            <a:endParaRPr lang="en-CA" dirty="0"/>
          </a:p>
        </p:txBody>
      </p:sp>
      <p:sp>
        <p:nvSpPr>
          <p:cNvPr id="5" name="Text Placeholder 4"/>
          <p:cNvSpPr>
            <a:spLocks noGrp="1"/>
          </p:cNvSpPr>
          <p:nvPr>
            <p:ph type="body" sz="half" idx="15"/>
          </p:nvPr>
        </p:nvSpPr>
        <p:spPr/>
        <p:txBody>
          <a:bodyPr/>
          <a:lstStyle/>
          <a:p>
            <a:r>
              <a:rPr lang="en-CA" dirty="0" smtClean="0"/>
              <a:t>~Love Story </a:t>
            </a:r>
          </a:p>
          <a:p>
            <a:r>
              <a:rPr lang="en-CA" dirty="0" smtClean="0"/>
              <a:t>Taylor swift </a:t>
            </a:r>
            <a:endParaRPr lang="en-CA" dirty="0"/>
          </a:p>
        </p:txBody>
      </p:sp>
      <p:sp>
        <p:nvSpPr>
          <p:cNvPr id="6" name="Title 5"/>
          <p:cNvSpPr>
            <a:spLocks noGrp="1"/>
          </p:cNvSpPr>
          <p:nvPr>
            <p:ph type="title"/>
          </p:nvPr>
        </p:nvSpPr>
        <p:spPr/>
        <p:txBody>
          <a:bodyPr/>
          <a:lstStyle/>
          <a:p>
            <a:r>
              <a:rPr lang="en-CA" dirty="0" smtClean="0"/>
              <a:t>Romantic Love Can Be beautiful and grand</a:t>
            </a:r>
            <a:endParaRPr lang="en-CA" dirty="0"/>
          </a:p>
        </p:txBody>
      </p:sp>
      <p:sp>
        <p:nvSpPr>
          <p:cNvPr id="7" name="TextBox 6"/>
          <p:cNvSpPr txBox="1"/>
          <p:nvPr/>
        </p:nvSpPr>
        <p:spPr>
          <a:xfrm rot="10800000" flipV="1">
            <a:off x="747990" y="5503783"/>
            <a:ext cx="7929305" cy="1354217"/>
          </a:xfrm>
          <a:prstGeom prst="rect">
            <a:avLst/>
          </a:prstGeom>
          <a:noFill/>
        </p:spPr>
        <p:txBody>
          <a:bodyPr wrap="square" rtlCol="0">
            <a:spAutoFit/>
          </a:bodyPr>
          <a:lstStyle/>
          <a:p>
            <a:r>
              <a:rPr lang="en-US" sz="1600" dirty="0" smtClean="0"/>
              <a:t>~ The song and lyrics show the theme because in the song Romeo makes his was across the room to meet Juliet at a party/ ball room dance  and they fall in love. In the quotes above and Taylor Swift loves story song ,  Romeo and Juliet are born into two family’s  that are feuding and they fall in love which makes love beautiful and ennobling because they learn to love and except each other even though fro their families past.  </a:t>
            </a:r>
            <a:endParaRPr lang="en-CA" sz="1600" dirty="0"/>
          </a:p>
        </p:txBody>
      </p:sp>
      <p:sp>
        <p:nvSpPr>
          <p:cNvPr id="8" name="Rectangle 7"/>
          <p:cNvSpPr/>
          <p:nvPr/>
        </p:nvSpPr>
        <p:spPr>
          <a:xfrm>
            <a:off x="0" y="0"/>
            <a:ext cx="6228184" cy="369332"/>
          </a:xfrm>
          <a:prstGeom prst="rect">
            <a:avLst/>
          </a:prstGeom>
        </p:spPr>
        <p:txBody>
          <a:bodyPr wrap="square">
            <a:spAutoFit/>
          </a:bodyPr>
          <a:lstStyle/>
          <a:p>
            <a:r>
              <a:rPr lang="en-US" dirty="0" smtClean="0">
                <a:hlinkClick r:id="rId3"/>
              </a:rPr>
              <a:t>http://www.youtube.com/watch?v=8xg3vE8Ie_E&amp;ob=av3n</a:t>
            </a:r>
            <a:endParaRPr lang="en-US" dirty="0"/>
          </a:p>
        </p:txBody>
      </p:sp>
    </p:spTree>
    <p:extLst>
      <p:ext uri="{BB962C8B-B14F-4D97-AF65-F5344CB8AC3E}">
        <p14:creationId xmlns:p14="http://schemas.microsoft.com/office/powerpoint/2010/main" val="14514541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2636912"/>
            <a:ext cx="4023360" cy="3209544"/>
          </a:xfrm>
        </p:spPr>
        <p:txBody>
          <a:bodyPr>
            <a:normAutofit fontScale="85000" lnSpcReduction="10000"/>
          </a:bodyPr>
          <a:lstStyle/>
          <a:p>
            <a:pPr marL="342900" indent="-342900" algn="l">
              <a:buFont typeface="Wingdings" pitchFamily="2" charset="2"/>
              <a:buChar char="v"/>
            </a:pPr>
            <a:r>
              <a:rPr lang="en-US" dirty="0" smtClean="0"/>
              <a:t>“Oh Romeo, Romeo wherefore art thou Romeo? Deny they father and refue thy name, or if thou will not be sworn my love and no longer be a Capulet.”</a:t>
            </a:r>
            <a:endParaRPr lang="en-CA" dirty="0" smtClean="0"/>
          </a:p>
          <a:p>
            <a:pPr algn="l"/>
            <a:r>
              <a:rPr lang="en-US" dirty="0"/>
              <a:t>	</a:t>
            </a:r>
            <a:r>
              <a:rPr lang="en-US" dirty="0" smtClean="0"/>
              <a:t>-Juliet II, II, 33-36</a:t>
            </a:r>
          </a:p>
          <a:p>
            <a:pPr marL="342900" indent="-342900" algn="l">
              <a:buFont typeface="Wingdings" pitchFamily="2" charset="2"/>
              <a:buChar char="v"/>
            </a:pPr>
            <a:r>
              <a:rPr lang="en-US" dirty="0" smtClean="0"/>
              <a:t>“ By love, that first prompt me to inquire.”</a:t>
            </a:r>
          </a:p>
          <a:p>
            <a:pPr algn="l"/>
            <a:r>
              <a:rPr lang="en-US" dirty="0"/>
              <a:t>	</a:t>
            </a:r>
            <a:r>
              <a:rPr lang="en-US" dirty="0" smtClean="0"/>
              <a:t>-Romeo II, II, 80</a:t>
            </a:r>
          </a:p>
          <a:p>
            <a:pPr marL="342900" indent="-342900" algn="l">
              <a:buFont typeface="Wingdings" pitchFamily="2" charset="2"/>
              <a:buChar char="v"/>
            </a:pPr>
            <a:r>
              <a:rPr lang="en-US" dirty="0" smtClean="0"/>
              <a:t>“ He lent me counsel and I lent him eyes.” </a:t>
            </a:r>
          </a:p>
          <a:p>
            <a:pPr algn="l"/>
            <a:r>
              <a:rPr lang="en-US" dirty="0"/>
              <a:t>	</a:t>
            </a:r>
            <a:r>
              <a:rPr lang="en-US" dirty="0" smtClean="0"/>
              <a:t>-Romeo II, II, 81</a:t>
            </a:r>
          </a:p>
        </p:txBody>
      </p:sp>
      <p:sp>
        <p:nvSpPr>
          <p:cNvPr id="3" name="Content Placeholder 2"/>
          <p:cNvSpPr>
            <a:spLocks noGrp="1"/>
          </p:cNvSpPr>
          <p:nvPr>
            <p:ph sz="quarter" idx="14"/>
          </p:nvPr>
        </p:nvSpPr>
        <p:spPr>
          <a:xfrm>
            <a:off x="4716016" y="2636912"/>
            <a:ext cx="4023360" cy="3209544"/>
          </a:xfrm>
        </p:spPr>
        <p:txBody>
          <a:bodyPr/>
          <a:lstStyle/>
          <a:p>
            <a:pPr algn="l">
              <a:buFont typeface="Wingdings" pitchFamily="2" charset="2"/>
              <a:buChar char="v"/>
            </a:pPr>
            <a:r>
              <a:rPr lang="en-CA" dirty="0" smtClean="0"/>
              <a:t>“ When I look into your eyes its like watching the night sky or a beautiful sunrise.”</a:t>
            </a:r>
          </a:p>
          <a:p>
            <a:pPr algn="l">
              <a:buFont typeface="Wingdings" pitchFamily="2" charset="2"/>
              <a:buChar char="v"/>
            </a:pPr>
            <a:r>
              <a:rPr lang="en-CA" dirty="0" smtClean="0"/>
              <a:t>“ I wont give up on us even if the sky's get rough.”</a:t>
            </a:r>
          </a:p>
          <a:p>
            <a:pPr algn="l">
              <a:buFont typeface="Wingdings" pitchFamily="2" charset="2"/>
              <a:buChar char="v"/>
            </a:pPr>
            <a:r>
              <a:rPr lang="en-CA" dirty="0" smtClean="0"/>
              <a:t>“ Cause even the stars they burn some even fall to the earth we’ve got a lot to learn.”</a:t>
            </a:r>
            <a:endParaRPr lang="en-CA" dirty="0"/>
          </a:p>
        </p:txBody>
      </p:sp>
      <p:sp>
        <p:nvSpPr>
          <p:cNvPr id="4" name="Text Placeholder 3"/>
          <p:cNvSpPr>
            <a:spLocks noGrp="1"/>
          </p:cNvSpPr>
          <p:nvPr>
            <p:ph type="body" sz="half" idx="2"/>
          </p:nvPr>
        </p:nvSpPr>
        <p:spPr/>
        <p:txBody>
          <a:bodyPr>
            <a:normAutofit/>
          </a:bodyPr>
          <a:lstStyle/>
          <a:p>
            <a:r>
              <a:rPr lang="en-US" dirty="0" smtClean="0"/>
              <a:t>~Romeo and Juliet confess their love for each other</a:t>
            </a:r>
            <a:endParaRPr lang="en-CA" dirty="0"/>
          </a:p>
        </p:txBody>
      </p:sp>
      <p:sp>
        <p:nvSpPr>
          <p:cNvPr id="5" name="Text Placeholder 4"/>
          <p:cNvSpPr>
            <a:spLocks noGrp="1"/>
          </p:cNvSpPr>
          <p:nvPr>
            <p:ph type="body" sz="half" idx="15"/>
          </p:nvPr>
        </p:nvSpPr>
        <p:spPr/>
        <p:txBody>
          <a:bodyPr/>
          <a:lstStyle/>
          <a:p>
            <a:r>
              <a:rPr lang="en-US" dirty="0" smtClean="0"/>
              <a:t>~ I wont give up</a:t>
            </a:r>
          </a:p>
          <a:p>
            <a:r>
              <a:rPr lang="en-US" dirty="0" smtClean="0"/>
              <a:t>Jason Marz</a:t>
            </a:r>
            <a:endParaRPr lang="en-CA" dirty="0"/>
          </a:p>
        </p:txBody>
      </p:sp>
      <p:sp>
        <p:nvSpPr>
          <p:cNvPr id="6" name="Title 5"/>
          <p:cNvSpPr>
            <a:spLocks noGrp="1"/>
          </p:cNvSpPr>
          <p:nvPr>
            <p:ph type="title"/>
          </p:nvPr>
        </p:nvSpPr>
        <p:spPr/>
        <p:txBody>
          <a:bodyPr/>
          <a:lstStyle/>
          <a:p>
            <a:r>
              <a:rPr lang="en-CA" dirty="0"/>
              <a:t>Romantic Love can be beautiful and </a:t>
            </a:r>
            <a:r>
              <a:rPr lang="en-CA" dirty="0" smtClean="0"/>
              <a:t>grand </a:t>
            </a:r>
            <a:endParaRPr lang="en-CA" dirty="0"/>
          </a:p>
        </p:txBody>
      </p:sp>
      <p:sp>
        <p:nvSpPr>
          <p:cNvPr id="9" name="TextBox 8"/>
          <p:cNvSpPr txBox="1"/>
          <p:nvPr/>
        </p:nvSpPr>
        <p:spPr>
          <a:xfrm>
            <a:off x="0" y="5657671"/>
            <a:ext cx="9144000" cy="1200329"/>
          </a:xfrm>
          <a:prstGeom prst="rect">
            <a:avLst/>
          </a:prstGeom>
          <a:noFill/>
        </p:spPr>
        <p:txBody>
          <a:bodyPr wrap="square" rtlCol="0">
            <a:spAutoFit/>
          </a:bodyPr>
          <a:lstStyle/>
          <a:p>
            <a:r>
              <a:rPr lang="en-US" dirty="0" smtClean="0"/>
              <a:t>~  The connection between the quotes is Romeo and Juliet saying they are going to be together no matter what happens and in the song by Jason Marz he is saying he wont give up on his love no matter what obstacles are thrown at him, this makes love Beautiful and Ennobling because they bring out the best love for one another even love it is forbidden.</a:t>
            </a:r>
            <a:endParaRPr lang="en-US" dirty="0"/>
          </a:p>
        </p:txBody>
      </p:sp>
      <p:sp>
        <p:nvSpPr>
          <p:cNvPr id="8" name="Rectangle 7"/>
          <p:cNvSpPr/>
          <p:nvPr/>
        </p:nvSpPr>
        <p:spPr>
          <a:xfrm>
            <a:off x="0" y="0"/>
            <a:ext cx="6012160" cy="369332"/>
          </a:xfrm>
          <a:prstGeom prst="rect">
            <a:avLst/>
          </a:prstGeom>
        </p:spPr>
        <p:txBody>
          <a:bodyPr wrap="square">
            <a:spAutoFit/>
          </a:bodyPr>
          <a:lstStyle/>
          <a:p>
            <a:r>
              <a:rPr lang="en-US" dirty="0" smtClean="0">
                <a:hlinkClick r:id="rId2"/>
              </a:rPr>
              <a:t>http://www.youtube.com/watch?v=TdN5GyTl8K0&amp;ob=av2e</a:t>
            </a:r>
            <a:endParaRPr lang="en-US" dirty="0"/>
          </a:p>
        </p:txBody>
      </p:sp>
    </p:spTree>
    <p:extLst>
      <p:ext uri="{BB962C8B-B14F-4D97-AF65-F5344CB8AC3E}">
        <p14:creationId xmlns:p14="http://schemas.microsoft.com/office/powerpoint/2010/main" val="294436547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2636912"/>
            <a:ext cx="4023360" cy="3209544"/>
          </a:xfrm>
        </p:spPr>
        <p:txBody>
          <a:bodyPr>
            <a:normAutofit fontScale="92500" lnSpcReduction="20000"/>
          </a:bodyPr>
          <a:lstStyle/>
          <a:p>
            <a:pPr algn="l">
              <a:buFont typeface="Wingdings" pitchFamily="2" charset="2"/>
              <a:buChar char="v"/>
            </a:pPr>
            <a:r>
              <a:rPr lang="en-US" sz="1900" dirty="0" smtClean="0"/>
              <a:t>“Ah, Juliet, if the measure of thy joy</a:t>
            </a:r>
          </a:p>
          <a:p>
            <a:pPr algn="l"/>
            <a:r>
              <a:rPr lang="en-US" sz="1900" dirty="0" smtClean="0"/>
              <a:t>Be heaped like mine.”</a:t>
            </a:r>
          </a:p>
          <a:p>
            <a:pPr algn="l"/>
            <a:r>
              <a:rPr lang="en-US" sz="1900" dirty="0" smtClean="0"/>
              <a:t>	-Romeo III, III, 24, 25</a:t>
            </a:r>
          </a:p>
          <a:p>
            <a:pPr algn="l">
              <a:buFont typeface="Wingdings" pitchFamily="2" charset="2"/>
              <a:buChar char="v"/>
            </a:pPr>
            <a:r>
              <a:rPr lang="en-US" sz="1900" dirty="0" smtClean="0"/>
              <a:t>“Amen, amen. But come what sorrow can, It cannot countervail the exchange of joy.”</a:t>
            </a:r>
          </a:p>
          <a:p>
            <a:pPr algn="l"/>
            <a:r>
              <a:rPr lang="en-US" sz="1900" dirty="0" smtClean="0"/>
              <a:t>	- Romeo III, III, 3-4</a:t>
            </a:r>
          </a:p>
          <a:p>
            <a:pPr algn="l">
              <a:buFont typeface="Wingdings" pitchFamily="2" charset="2"/>
              <a:buChar char="v"/>
            </a:pPr>
            <a:r>
              <a:rPr lang="en-US" sz="1900" dirty="0" smtClean="0"/>
              <a:t>“But my true love is grown to such excess, I cannot sum up sum of half my wealth.”</a:t>
            </a:r>
          </a:p>
          <a:p>
            <a:pPr algn="l"/>
            <a:r>
              <a:rPr lang="en-US" sz="1900" dirty="0" smtClean="0"/>
              <a:t>	- Juliet III, III, 34-35</a:t>
            </a:r>
          </a:p>
          <a:p>
            <a:pPr algn="l"/>
            <a:endParaRPr lang="en-US" sz="1700" dirty="0" smtClean="0"/>
          </a:p>
          <a:p>
            <a:pPr algn="l">
              <a:buFont typeface="Wingdings" pitchFamily="2" charset="2"/>
              <a:buChar char="v"/>
            </a:pPr>
            <a:endParaRPr lang="en-US" dirty="0" smtClean="0"/>
          </a:p>
          <a:p>
            <a:pPr algn="l"/>
            <a:endParaRPr lang="en-US" dirty="0"/>
          </a:p>
        </p:txBody>
      </p:sp>
      <p:sp>
        <p:nvSpPr>
          <p:cNvPr id="3" name="Content Placeholder 2"/>
          <p:cNvSpPr>
            <a:spLocks noGrp="1"/>
          </p:cNvSpPr>
          <p:nvPr>
            <p:ph sz="quarter" idx="14"/>
          </p:nvPr>
        </p:nvSpPr>
        <p:spPr/>
        <p:txBody>
          <a:bodyPr/>
          <a:lstStyle/>
          <a:p>
            <a:pPr algn="l">
              <a:buFont typeface="Wingdings" pitchFamily="2" charset="2"/>
              <a:buChar char="v"/>
            </a:pPr>
            <a:r>
              <a:rPr lang="en-US" dirty="0" smtClean="0"/>
              <a:t> “ I ways meant to be by your side and I waited here a Long time.” </a:t>
            </a:r>
          </a:p>
          <a:p>
            <a:pPr algn="l">
              <a:buFont typeface="Wingdings" pitchFamily="2" charset="2"/>
              <a:buChar char="v"/>
            </a:pPr>
            <a:r>
              <a:rPr lang="en-US" dirty="0" smtClean="0"/>
              <a:t>“ Walk me down the middle of my momma’s church.”</a:t>
            </a:r>
          </a:p>
          <a:p>
            <a:pPr algn="l">
              <a:buFont typeface="Wingdings" pitchFamily="2" charset="2"/>
              <a:buChar char="v"/>
            </a:pPr>
            <a:r>
              <a:rPr lang="en-US" dirty="0" smtClean="0"/>
              <a:t>“ Let the whole world know you belong to me, you belong to me.”</a:t>
            </a:r>
            <a:endParaRPr lang="en-US" dirty="0"/>
          </a:p>
        </p:txBody>
      </p:sp>
      <p:sp>
        <p:nvSpPr>
          <p:cNvPr id="4" name="Text Placeholder 3"/>
          <p:cNvSpPr>
            <a:spLocks noGrp="1"/>
          </p:cNvSpPr>
          <p:nvPr>
            <p:ph type="body" sz="half" idx="2"/>
          </p:nvPr>
        </p:nvSpPr>
        <p:spPr/>
        <p:txBody>
          <a:bodyPr/>
          <a:lstStyle/>
          <a:p>
            <a:r>
              <a:rPr lang="en-US" dirty="0" smtClean="0"/>
              <a:t>~ Romeo and Juliet get married </a:t>
            </a:r>
            <a:endParaRPr lang="en-US" dirty="0"/>
          </a:p>
        </p:txBody>
      </p:sp>
      <p:sp>
        <p:nvSpPr>
          <p:cNvPr id="5" name="Text Placeholder 4"/>
          <p:cNvSpPr>
            <a:spLocks noGrp="1"/>
          </p:cNvSpPr>
          <p:nvPr>
            <p:ph type="body" sz="half" idx="15"/>
          </p:nvPr>
        </p:nvSpPr>
        <p:spPr/>
        <p:txBody>
          <a:bodyPr/>
          <a:lstStyle/>
          <a:p>
            <a:r>
              <a:rPr lang="en-US" dirty="0" smtClean="0"/>
              <a:t>~ walk me down the middle</a:t>
            </a:r>
          </a:p>
          <a:p>
            <a:r>
              <a:rPr lang="en-US" dirty="0" smtClean="0"/>
              <a:t>The Band Perry</a:t>
            </a:r>
            <a:endParaRPr lang="en-US" dirty="0"/>
          </a:p>
        </p:txBody>
      </p:sp>
      <p:sp>
        <p:nvSpPr>
          <p:cNvPr id="6" name="Title 5"/>
          <p:cNvSpPr>
            <a:spLocks noGrp="1"/>
          </p:cNvSpPr>
          <p:nvPr>
            <p:ph type="title"/>
          </p:nvPr>
        </p:nvSpPr>
        <p:spPr/>
        <p:txBody>
          <a:bodyPr>
            <a:normAutofit/>
          </a:bodyPr>
          <a:lstStyle/>
          <a:p>
            <a:r>
              <a:rPr lang="en-CA" dirty="0" smtClean="0"/>
              <a:t>Romantic Love can be beautiful and grand </a:t>
            </a:r>
            <a:endParaRPr lang="en-US" dirty="0"/>
          </a:p>
        </p:txBody>
      </p:sp>
      <p:sp>
        <p:nvSpPr>
          <p:cNvPr id="7" name="TextBox 6"/>
          <p:cNvSpPr txBox="1"/>
          <p:nvPr/>
        </p:nvSpPr>
        <p:spPr>
          <a:xfrm>
            <a:off x="395536" y="5589240"/>
            <a:ext cx="8352928" cy="1077218"/>
          </a:xfrm>
          <a:prstGeom prst="rect">
            <a:avLst/>
          </a:prstGeom>
          <a:noFill/>
        </p:spPr>
        <p:txBody>
          <a:bodyPr wrap="square" rtlCol="0">
            <a:spAutoFit/>
          </a:bodyPr>
          <a:lstStyle/>
          <a:p>
            <a:r>
              <a:rPr lang="en-US" sz="1600" dirty="0" smtClean="0"/>
              <a:t>~  The  connection between the  quotes and song is Romeo and Juliet being happy and getting married and showing their love and affection, and in the song by The Band Perry she  wants her loved showed off by walking her down the middle,  romantic love can be beautiful and ennobling because it bring out the romantic and beautiful love in a marriage shared between two people like Romeo and Juliet </a:t>
            </a:r>
            <a:endParaRPr lang="en-US" sz="1600" dirty="0"/>
          </a:p>
        </p:txBody>
      </p:sp>
      <p:sp>
        <p:nvSpPr>
          <p:cNvPr id="8" name="Rectangle 7"/>
          <p:cNvSpPr/>
          <p:nvPr/>
        </p:nvSpPr>
        <p:spPr>
          <a:xfrm>
            <a:off x="0" y="0"/>
            <a:ext cx="6300192" cy="369332"/>
          </a:xfrm>
          <a:prstGeom prst="rect">
            <a:avLst/>
          </a:prstGeom>
        </p:spPr>
        <p:txBody>
          <a:bodyPr wrap="square">
            <a:spAutoFit/>
          </a:bodyPr>
          <a:lstStyle/>
          <a:p>
            <a:r>
              <a:rPr lang="en-US" dirty="0" smtClean="0">
                <a:hlinkClick r:id="rId2"/>
              </a:rPr>
              <a:t>http://www.youtube.com/watch?v=HwzDLCRiUYY</a:t>
            </a:r>
            <a:endParaRPr lang="en-US" dirty="0"/>
          </a:p>
        </p:txBody>
      </p:sp>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2636912"/>
            <a:ext cx="4023360" cy="3209544"/>
          </a:xfrm>
        </p:spPr>
        <p:txBody>
          <a:bodyPr>
            <a:normAutofit fontScale="85000" lnSpcReduction="20000"/>
          </a:bodyPr>
          <a:lstStyle/>
          <a:p>
            <a:pPr algn="l">
              <a:buFont typeface="Wingdings" pitchFamily="2" charset="2"/>
              <a:buChar char="v"/>
            </a:pPr>
            <a:r>
              <a:rPr lang="en-US" dirty="0" smtClean="0"/>
              <a:t>“Poison, I see, hath been his timeless end. O churl, drunk all, and left no friendly drop. To help me after?.”</a:t>
            </a:r>
          </a:p>
          <a:p>
            <a:pPr algn="l"/>
            <a:r>
              <a:rPr lang="en-US" dirty="0" smtClean="0"/>
              <a:t>	-Juliet V, III, 174-176</a:t>
            </a:r>
          </a:p>
          <a:p>
            <a:pPr algn="l">
              <a:buFont typeface="Wingdings" pitchFamily="2" charset="2"/>
              <a:buChar char="v"/>
            </a:pPr>
            <a:r>
              <a:rPr lang="en-US" dirty="0" smtClean="0"/>
              <a:t>“I will kiss thy lips. Haply some poison yet doth hang on them, To make me die with a restorative.”</a:t>
            </a:r>
          </a:p>
          <a:p>
            <a:pPr algn="l"/>
            <a:r>
              <a:rPr lang="en-US" dirty="0" smtClean="0"/>
              <a:t>	- Juliet V, III, 176-178</a:t>
            </a:r>
          </a:p>
          <a:p>
            <a:pPr algn="l">
              <a:buFont typeface="Wingdings" pitchFamily="2" charset="2"/>
              <a:buChar char="v"/>
            </a:pPr>
            <a:r>
              <a:rPr lang="en-US" dirty="0" smtClean="0"/>
              <a:t>“Then I’ll be brief. O happy dagger,</a:t>
            </a:r>
          </a:p>
          <a:p>
            <a:pPr algn="l"/>
            <a:r>
              <a:rPr lang="en-US" dirty="0" smtClean="0"/>
              <a:t>This is thy sheath. There rust and let me die.”</a:t>
            </a:r>
          </a:p>
          <a:p>
            <a:pPr algn="l"/>
            <a:r>
              <a:rPr lang="en-US" dirty="0" smtClean="0"/>
              <a:t>	-Juliet V, III, 182-183</a:t>
            </a:r>
          </a:p>
          <a:p>
            <a:pPr algn="l"/>
            <a:endParaRPr lang="en-US" dirty="0" smtClean="0"/>
          </a:p>
          <a:p>
            <a:endParaRPr lang="en-US" dirty="0" smtClean="0"/>
          </a:p>
          <a:p>
            <a:pPr algn="l"/>
            <a:endParaRPr lang="en-US" dirty="0" smtClean="0"/>
          </a:p>
          <a:p>
            <a:pPr algn="l">
              <a:buFont typeface="Wingdings" pitchFamily="2" charset="2"/>
              <a:buChar char="v"/>
            </a:pPr>
            <a:endParaRPr lang="en-US" dirty="0"/>
          </a:p>
        </p:txBody>
      </p:sp>
      <p:sp>
        <p:nvSpPr>
          <p:cNvPr id="3" name="Content Placeholder 2"/>
          <p:cNvSpPr>
            <a:spLocks noGrp="1"/>
          </p:cNvSpPr>
          <p:nvPr>
            <p:ph sz="quarter" idx="14"/>
          </p:nvPr>
        </p:nvSpPr>
        <p:spPr>
          <a:xfrm>
            <a:off x="4644008" y="2636912"/>
            <a:ext cx="4023360" cy="3209544"/>
          </a:xfrm>
        </p:spPr>
        <p:txBody>
          <a:bodyPr>
            <a:normAutofit fontScale="92500" lnSpcReduction="10000"/>
          </a:bodyPr>
          <a:lstStyle/>
          <a:p>
            <a:pPr algn="l">
              <a:buFont typeface="Wingdings" pitchFamily="2" charset="2"/>
              <a:buChar char="v"/>
            </a:pPr>
            <a:r>
              <a:rPr lang="en-US" dirty="0" smtClean="0"/>
              <a:t>“ The sharp knife of a short life well, I’ve had just enough time.”</a:t>
            </a:r>
          </a:p>
          <a:p>
            <a:pPr algn="l">
              <a:buFont typeface="Wingdings" pitchFamily="2" charset="2"/>
              <a:buChar char="v"/>
            </a:pPr>
            <a:r>
              <a:rPr lang="en-US" dirty="0" smtClean="0"/>
              <a:t>“ There’s a boy in town says he love me forever who ever thought forever could be severed by the sharp knife of a sharp knife well I’ve had just enough time.” </a:t>
            </a:r>
          </a:p>
          <a:p>
            <a:pPr algn="l">
              <a:buFont typeface="Wingdings" pitchFamily="2" charset="2"/>
              <a:buChar char="v"/>
            </a:pPr>
            <a:r>
              <a:rPr lang="en-US" dirty="0" smtClean="0"/>
              <a:t>“ The ballad of a dove go with the peace gather up your keep </a:t>
            </a:r>
            <a:r>
              <a:rPr lang="en-US" dirty="0" err="1" smtClean="0"/>
              <a:t>em</a:t>
            </a:r>
            <a:r>
              <a:rPr lang="en-US" dirty="0" smtClean="0"/>
              <a:t>’ in your pocket save for a time when your really going to need them.”</a:t>
            </a:r>
          </a:p>
          <a:p>
            <a:pPr algn="l"/>
            <a:endParaRPr lang="en-US" dirty="0" smtClean="0"/>
          </a:p>
        </p:txBody>
      </p:sp>
      <p:sp>
        <p:nvSpPr>
          <p:cNvPr id="4" name="Text Placeholder 3"/>
          <p:cNvSpPr>
            <a:spLocks noGrp="1"/>
          </p:cNvSpPr>
          <p:nvPr>
            <p:ph type="body" sz="half" idx="2"/>
          </p:nvPr>
        </p:nvSpPr>
        <p:spPr/>
        <p:txBody>
          <a:bodyPr/>
          <a:lstStyle/>
          <a:p>
            <a:r>
              <a:rPr lang="en-US" dirty="0" smtClean="0"/>
              <a:t>~ Juliet waking up and seeing Romeo dead beside her </a:t>
            </a:r>
            <a:endParaRPr lang="en-US" dirty="0"/>
          </a:p>
        </p:txBody>
      </p:sp>
      <p:sp>
        <p:nvSpPr>
          <p:cNvPr id="5" name="Text Placeholder 4"/>
          <p:cNvSpPr>
            <a:spLocks noGrp="1"/>
          </p:cNvSpPr>
          <p:nvPr>
            <p:ph type="body" sz="half" idx="15"/>
          </p:nvPr>
        </p:nvSpPr>
        <p:spPr>
          <a:xfrm>
            <a:off x="4644008" y="1844824"/>
            <a:ext cx="4023360" cy="704088"/>
          </a:xfrm>
        </p:spPr>
        <p:txBody>
          <a:bodyPr/>
          <a:lstStyle/>
          <a:p>
            <a:r>
              <a:rPr lang="en-US" dirty="0" smtClean="0"/>
              <a:t>~ If I die young </a:t>
            </a:r>
          </a:p>
          <a:p>
            <a:r>
              <a:rPr lang="en-US" dirty="0" smtClean="0"/>
              <a:t>The Band Perry </a:t>
            </a:r>
            <a:endParaRPr lang="en-US" dirty="0"/>
          </a:p>
        </p:txBody>
      </p:sp>
      <p:sp>
        <p:nvSpPr>
          <p:cNvPr id="6" name="Title 5"/>
          <p:cNvSpPr>
            <a:spLocks noGrp="1"/>
          </p:cNvSpPr>
          <p:nvPr>
            <p:ph type="title"/>
          </p:nvPr>
        </p:nvSpPr>
        <p:spPr/>
        <p:txBody>
          <a:bodyPr/>
          <a:lstStyle/>
          <a:p>
            <a:r>
              <a:rPr lang="en-CA" dirty="0" smtClean="0"/>
              <a:t>Romantic Love can be beautiful and grand </a:t>
            </a:r>
            <a:endParaRPr lang="en-US" dirty="0"/>
          </a:p>
        </p:txBody>
      </p:sp>
      <p:sp>
        <p:nvSpPr>
          <p:cNvPr id="8" name="TextBox 7"/>
          <p:cNvSpPr txBox="1"/>
          <p:nvPr/>
        </p:nvSpPr>
        <p:spPr>
          <a:xfrm>
            <a:off x="467544" y="5657671"/>
            <a:ext cx="8064895" cy="1200329"/>
          </a:xfrm>
          <a:prstGeom prst="rect">
            <a:avLst/>
          </a:prstGeom>
          <a:noFill/>
        </p:spPr>
        <p:txBody>
          <a:bodyPr wrap="square" rtlCol="0">
            <a:spAutoFit/>
          </a:bodyPr>
          <a:lstStyle/>
          <a:p>
            <a:r>
              <a:rPr lang="en-US" dirty="0" smtClean="0"/>
              <a:t>~ The connection between the quote and song it Juliet killing her self with a dagger and in the song by  Band Perry because she also kills herself with a dagger., this is a example of how romantic love can be beautiful and ennobling because Juliet killed herself to be with Romeo. </a:t>
            </a:r>
            <a:endParaRPr lang="en-US" dirty="0"/>
          </a:p>
        </p:txBody>
      </p:sp>
      <p:sp>
        <p:nvSpPr>
          <p:cNvPr id="9" name="Rectangle 8"/>
          <p:cNvSpPr/>
          <p:nvPr/>
        </p:nvSpPr>
        <p:spPr>
          <a:xfrm>
            <a:off x="0" y="0"/>
            <a:ext cx="6372200" cy="369332"/>
          </a:xfrm>
          <a:prstGeom prst="rect">
            <a:avLst/>
          </a:prstGeom>
        </p:spPr>
        <p:txBody>
          <a:bodyPr wrap="square">
            <a:spAutoFit/>
          </a:bodyPr>
          <a:lstStyle/>
          <a:p>
            <a:r>
              <a:rPr lang="en-US" dirty="0" smtClean="0">
                <a:hlinkClick r:id="rId3"/>
              </a:rPr>
              <a:t>http://www.youtube.com/watch?v=7NJqUN9TClM&amp;ob=av3e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TotalTime>
  <Words>919</Words>
  <Application>Microsoft Office PowerPoint</Application>
  <PresentationFormat>On-screen Show (4:3)</PresentationFormat>
  <Paragraphs>87</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Garamond</vt:lpstr>
      <vt:lpstr>Tahoma</vt:lpstr>
      <vt:lpstr>Tunga</vt:lpstr>
      <vt:lpstr>Wingdings</vt:lpstr>
      <vt:lpstr>BlackTie</vt:lpstr>
      <vt:lpstr>Romantic love can be beautiful and grand </vt:lpstr>
      <vt:lpstr>Romantic Love can be beautiful and grand</vt:lpstr>
      <vt:lpstr>Romantic Love Can Be beautiful and grand</vt:lpstr>
      <vt:lpstr>Romantic Love can be beautiful and grand </vt:lpstr>
      <vt:lpstr>Romantic Love can be beautiful and grand </vt:lpstr>
      <vt:lpstr>Romantic Love can be beautiful and grand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 love can be beautiful and ennobling</dc:title>
  <dc:creator>Technology Servies</dc:creator>
  <cp:lastModifiedBy>Underhill, Jennifer A.  (ASD-N)</cp:lastModifiedBy>
  <cp:revision>45</cp:revision>
  <dcterms:created xsi:type="dcterms:W3CDTF">2012-04-18T14:53:12Z</dcterms:created>
  <dcterms:modified xsi:type="dcterms:W3CDTF">2019-05-14T14:52:18Z</dcterms:modified>
</cp:coreProperties>
</file>