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Led slippers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Sophie and Cody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7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2130148"/>
          </a:xfrm>
        </p:spPr>
        <p:txBody>
          <a:bodyPr>
            <a:normAutofit/>
          </a:bodyPr>
          <a:lstStyle/>
          <a:p>
            <a:r>
              <a:rPr lang="en-US" dirty="0" smtClean="0"/>
              <a:t>We learned new things 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We learned how to solder properly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We learned how to wire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4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2260776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We didn’t have the slippers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We didn’t have the skills needed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Once we got the wires together and tested it out it didn’t work so we had to restart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875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2327905"/>
          </a:xfrm>
        </p:spPr>
        <p:txBody>
          <a:bodyPr/>
          <a:lstStyle/>
          <a:p>
            <a:r>
              <a:rPr lang="en-US" dirty="0" smtClean="0"/>
              <a:t>At first are idea was to make led slippers with led that that when you talk they change colors but that tech was to complicated so we switched it to normal </a:t>
            </a:r>
            <a:r>
              <a:rPr lang="en-US" dirty="0" err="1" smtClean="0"/>
              <a:t>led’s</a:t>
            </a:r>
            <a:r>
              <a:rPr lang="en-US" smtClean="0"/>
              <a:t>.</a:t>
            </a:r>
          </a:p>
          <a:p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9706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37</TotalTime>
  <Words>89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Led slippers</vt:lpstr>
      <vt:lpstr>high</vt:lpstr>
      <vt:lpstr>low</vt:lpstr>
      <vt:lpstr>Summary</vt:lpstr>
    </vt:vector>
  </TitlesOfParts>
  <Company>Anglophone School Districts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 slippers</dc:title>
  <dc:creator>Arseneault, Sophie</dc:creator>
  <cp:lastModifiedBy>Arseneault, Sophie</cp:lastModifiedBy>
  <cp:revision>4</cp:revision>
  <dcterms:created xsi:type="dcterms:W3CDTF">2019-03-29T11:53:51Z</dcterms:created>
  <dcterms:modified xsi:type="dcterms:W3CDTF">2019-03-29T12:31:43Z</dcterms:modified>
</cp:coreProperties>
</file>