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Montserrat" panose="020B0604020202020204" charset="0"/>
      <p:regular r:id="rId9"/>
      <p:bold r:id="rId10"/>
      <p:italic r:id="rId11"/>
      <p:boldItalic r:id="rId12"/>
    </p:embeddedFont>
    <p:embeddedFont>
      <p:font typeface="Oswald" panose="020B0604020202020204" charset="0"/>
      <p:regular r:id="rId13"/>
      <p:bold r:id="rId14"/>
    </p:embeddedFont>
    <p:embeddedFont>
      <p:font typeface="Playfair Display"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50721d103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50721d10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50721d103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50721d10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50721d103_0_5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50721d103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50721d103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50721d103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50721d103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50721d103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11700" y="75300"/>
            <a:ext cx="8520600" cy="95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Paige’s Paw Apparel</a:t>
            </a:r>
            <a:endParaRPr sz="3000"/>
          </a:p>
        </p:txBody>
      </p:sp>
      <p:sp>
        <p:nvSpPr>
          <p:cNvPr id="59" name="Google Shape;59;p13"/>
          <p:cNvSpPr txBox="1">
            <a:spLocks noGrp="1"/>
          </p:cNvSpPr>
          <p:nvPr>
            <p:ph type="subTitle" idx="1"/>
          </p:nvPr>
        </p:nvSpPr>
        <p:spPr>
          <a:xfrm>
            <a:off x="598100" y="2715968"/>
            <a:ext cx="8222100" cy="195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Google Shape;60;p13"/>
          <p:cNvPicPr preferRelativeResize="0"/>
          <p:nvPr/>
        </p:nvPicPr>
        <p:blipFill>
          <a:blip r:embed="rId3">
            <a:alphaModFix/>
          </a:blip>
          <a:stretch>
            <a:fillRect/>
          </a:stretch>
        </p:blipFill>
        <p:spPr>
          <a:xfrm>
            <a:off x="311700" y="2093525"/>
            <a:ext cx="3751746" cy="2813802"/>
          </a:xfrm>
          <a:prstGeom prst="rect">
            <a:avLst/>
          </a:prstGeom>
          <a:noFill/>
          <a:ln>
            <a:noFill/>
          </a:ln>
        </p:spPr>
      </p:pic>
      <p:pic>
        <p:nvPicPr>
          <p:cNvPr id="61" name="Google Shape;61;p13"/>
          <p:cNvPicPr preferRelativeResize="0"/>
          <p:nvPr/>
        </p:nvPicPr>
        <p:blipFill>
          <a:blip r:embed="rId4">
            <a:alphaModFix/>
          </a:blip>
          <a:stretch>
            <a:fillRect/>
          </a:stretch>
        </p:blipFill>
        <p:spPr>
          <a:xfrm rot="5400010">
            <a:off x="5140374" y="1088002"/>
            <a:ext cx="2707274" cy="48611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a:t>
            </a:r>
            <a:endParaRPr/>
          </a:p>
        </p:txBody>
      </p:sp>
      <p:sp>
        <p:nvSpPr>
          <p:cNvPr id="67" name="Google Shape;67;p14"/>
          <p:cNvSpPr txBox="1">
            <a:spLocks noGrp="1"/>
          </p:cNvSpPr>
          <p:nvPr>
            <p:ph type="body" idx="1"/>
          </p:nvPr>
        </p:nvSpPr>
        <p:spPr>
          <a:xfrm>
            <a:off x="311700" y="1700850"/>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For this project I wanted to create dog clothing out of baby onesies. The highlights of this project was actually getting and finishing the clothes. The hardest part of making dog clothes was measuring my dog and cutting and sewing the shirts correctly. The heat press was difficult at first, but I learned how to use it well after a while.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Stage 1</a:t>
            </a:r>
            <a:endParaRPr/>
          </a:p>
        </p:txBody>
      </p:sp>
      <p:sp>
        <p:nvSpPr>
          <p:cNvPr id="73" name="Google Shape;73;p15"/>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first stage was to measure my dogs Tiny and Sheba. After That, I  researched heat pressed and sewing techniques. Then I cut and sewed the shirts and make a design for them.</a:t>
            </a:r>
            <a:endParaRPr/>
          </a:p>
        </p:txBody>
      </p:sp>
      <p:pic>
        <p:nvPicPr>
          <p:cNvPr id="74" name="Google Shape;74;p15"/>
          <p:cNvPicPr preferRelativeResize="0"/>
          <p:nvPr/>
        </p:nvPicPr>
        <p:blipFill>
          <a:blip r:embed="rId3">
            <a:alphaModFix/>
          </a:blip>
          <a:stretch>
            <a:fillRect/>
          </a:stretch>
        </p:blipFill>
        <p:spPr>
          <a:xfrm rot="-5400000">
            <a:off x="3294825" y="1739243"/>
            <a:ext cx="2710653" cy="36142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Stage 2</a:t>
            </a:r>
            <a:endParaRPr/>
          </a:p>
        </p:txBody>
      </p:sp>
      <p:sp>
        <p:nvSpPr>
          <p:cNvPr id="80" name="Google Shape;80;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Secondly, I sewed the shirts a second time to make sure the did not rip when my dogs actually wore them. I took the designs and put them on a software and prepared to vinyl cut.</a:t>
            </a:r>
            <a:endParaRPr/>
          </a:p>
        </p:txBody>
      </p:sp>
      <p:pic>
        <p:nvPicPr>
          <p:cNvPr id="81" name="Google Shape;81;p16"/>
          <p:cNvPicPr preferRelativeResize="0"/>
          <p:nvPr/>
        </p:nvPicPr>
        <p:blipFill>
          <a:blip r:embed="rId3">
            <a:alphaModFix/>
          </a:blip>
          <a:stretch>
            <a:fillRect/>
          </a:stretch>
        </p:blipFill>
        <p:spPr>
          <a:xfrm rot="-5400000">
            <a:off x="586582" y="1943727"/>
            <a:ext cx="2595446" cy="3460625"/>
          </a:xfrm>
          <a:prstGeom prst="rect">
            <a:avLst/>
          </a:prstGeom>
          <a:noFill/>
          <a:ln>
            <a:noFill/>
          </a:ln>
        </p:spPr>
      </p:pic>
      <p:pic>
        <p:nvPicPr>
          <p:cNvPr id="82" name="Google Shape;82;p16"/>
          <p:cNvPicPr preferRelativeResize="0"/>
          <p:nvPr/>
        </p:nvPicPr>
        <p:blipFill>
          <a:blip r:embed="rId4">
            <a:alphaModFix/>
          </a:blip>
          <a:stretch>
            <a:fillRect/>
          </a:stretch>
        </p:blipFill>
        <p:spPr>
          <a:xfrm rot="-5400000">
            <a:off x="4326951" y="1672946"/>
            <a:ext cx="2586503" cy="40111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Stage 3</a:t>
            </a:r>
            <a:endParaRPr/>
          </a:p>
        </p:txBody>
      </p:sp>
      <p:sp>
        <p:nvSpPr>
          <p:cNvPr id="88" name="Google Shape;88;p17"/>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Finally, I placed the vinyl where I wanted it on the shirt and used the heat press. </a:t>
            </a:r>
            <a:endParaRPr/>
          </a:p>
        </p:txBody>
      </p:sp>
      <p:pic>
        <p:nvPicPr>
          <p:cNvPr id="89" name="Google Shape;89;p17"/>
          <p:cNvPicPr preferRelativeResize="0"/>
          <p:nvPr/>
        </p:nvPicPr>
        <p:blipFill>
          <a:blip r:embed="rId3">
            <a:alphaModFix/>
          </a:blip>
          <a:stretch>
            <a:fillRect/>
          </a:stretch>
        </p:blipFill>
        <p:spPr>
          <a:xfrm>
            <a:off x="615611" y="2098625"/>
            <a:ext cx="2283649" cy="3044876"/>
          </a:xfrm>
          <a:prstGeom prst="rect">
            <a:avLst/>
          </a:prstGeom>
          <a:noFill/>
          <a:ln>
            <a:noFill/>
          </a:ln>
        </p:spPr>
      </p:pic>
      <p:pic>
        <p:nvPicPr>
          <p:cNvPr id="90" name="Google Shape;90;p17"/>
          <p:cNvPicPr preferRelativeResize="0"/>
          <p:nvPr/>
        </p:nvPicPr>
        <p:blipFill>
          <a:blip r:embed="rId4">
            <a:alphaModFix/>
          </a:blip>
          <a:stretch>
            <a:fillRect/>
          </a:stretch>
        </p:blipFill>
        <p:spPr>
          <a:xfrm rot="5400000">
            <a:off x="3000549" y="2217324"/>
            <a:ext cx="2782125" cy="2807451"/>
          </a:xfrm>
          <a:prstGeom prst="rect">
            <a:avLst/>
          </a:prstGeom>
          <a:noFill/>
          <a:ln>
            <a:noFill/>
          </a:ln>
        </p:spPr>
      </p:pic>
      <p:pic>
        <p:nvPicPr>
          <p:cNvPr id="91" name="Google Shape;91;p17"/>
          <p:cNvPicPr preferRelativeResize="0"/>
          <p:nvPr/>
        </p:nvPicPr>
        <p:blipFill>
          <a:blip r:embed="rId5">
            <a:alphaModFix/>
          </a:blip>
          <a:stretch>
            <a:fillRect/>
          </a:stretch>
        </p:blipFill>
        <p:spPr>
          <a:xfrm rot="5400000">
            <a:off x="6067427" y="2140038"/>
            <a:ext cx="2595099" cy="29620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a:t>
            </a:r>
            <a:endParaRPr/>
          </a:p>
        </p:txBody>
      </p:sp>
      <p:sp>
        <p:nvSpPr>
          <p:cNvPr id="97" name="Google Shape;97;p1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One problem I faced when I got home was that a shirt tore. This was annoying, but  easy to fix. Next time I know to double check the sewing. </a:t>
            </a:r>
            <a:endParaRPr/>
          </a:p>
        </p:txBody>
      </p:sp>
      <p:pic>
        <p:nvPicPr>
          <p:cNvPr id="98" name="Google Shape;98;p18"/>
          <p:cNvPicPr preferRelativeResize="0"/>
          <p:nvPr/>
        </p:nvPicPr>
        <p:blipFill>
          <a:blip r:embed="rId3">
            <a:alphaModFix/>
          </a:blip>
          <a:stretch>
            <a:fillRect/>
          </a:stretch>
        </p:blipFill>
        <p:spPr>
          <a:xfrm rot="10800000">
            <a:off x="2387054" y="2232575"/>
            <a:ext cx="3881223" cy="291092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205</Words>
  <Application>Microsoft Office PowerPoint</Application>
  <PresentationFormat>On-screen Show (16:9)</PresentationFormat>
  <Paragraphs>11</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Montserrat</vt:lpstr>
      <vt:lpstr>Oswald</vt:lpstr>
      <vt:lpstr>Playfair Display</vt:lpstr>
      <vt:lpstr>Arial</vt:lpstr>
      <vt:lpstr>Pop</vt:lpstr>
      <vt:lpstr>Paige’s Paw Apparel</vt:lpstr>
      <vt:lpstr>Summary</vt:lpstr>
      <vt:lpstr>Stage 1</vt:lpstr>
      <vt:lpstr>Stage 2</vt:lpstr>
      <vt:lpstr>Stage 3</vt:lpstr>
      <vt:lpstr>Problem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Paige’s Paw Apparel</dc:title>
  <dc:creator>Gorman, Paige</dc:creator>
  <cp:lastModifiedBy>Gorman, Paige</cp:lastModifiedBy>
  <cp:revision>1</cp:revision>
  <dcterms:modified xsi:type="dcterms:W3CDTF">2019-03-25T14:28:49Z</dcterms:modified>
</cp:coreProperties>
</file>