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84d3f2c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84d3f2c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84d3f2c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84d3f2c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484d3f2c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484d3f2c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13e555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13e555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13e555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13e555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4882706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48827060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Silk Screening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Devon and Matt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silk screening?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Screen printing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silk screening is a printing technique whereby a mesh is used to transfer ink onto a substrate, except in areas made impermeable to the ink by a blocking stencil.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summed up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 Cover your screen in photo emulsion, let it dry in a dark room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Place your image on your coated screen and bake under a UV light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Spray out the image with warm water and your design will appear you must be sure to complete all the steps up until this point in a dark room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Set screen up on your press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Squggie paint over your screen onto your t-shirt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Lift your screen and dry your design with a heat gun to harden paint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Highs and Lows 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Throughout all the struggles we did manage to figure out the proper and most effective way to operate a silk screen and produce custom clothes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550" y="2571750"/>
            <a:ext cx="3557325" cy="20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287750" y="284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Highs</a:t>
            </a: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287750" y="1158000"/>
            <a:ext cx="47154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Getting our proper screen emulsion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Finally getting the design burnt properly into our screen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Getting the paint to lay on the shirts nicely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Getting the heat gun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l="-3720" t="-2250" r="-7675" b="-9145"/>
          <a:stretch/>
        </p:blipFill>
        <p:spPr>
          <a:xfrm>
            <a:off x="3930325" y="1742362"/>
            <a:ext cx="4799125" cy="32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67700" y="274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Lows 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378000" y="947975"/>
            <a:ext cx="4675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Struggling with the green paint on screens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Paint not drying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Burning the imagine on the screen did not work the first time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Waiting for the proper supplies 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600" y="2112626"/>
            <a:ext cx="4189051" cy="26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end we were finally able to master the silk screen and print on clothes with our final product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Nunito</vt:lpstr>
      <vt:lpstr>Calibri</vt:lpstr>
      <vt:lpstr>Shift</vt:lpstr>
      <vt:lpstr>Silk Screening</vt:lpstr>
      <vt:lpstr>What is silk screening?</vt:lpstr>
      <vt:lpstr>The process summed up</vt:lpstr>
      <vt:lpstr>Highs and Lows </vt:lpstr>
      <vt:lpstr>The Highs</vt:lpstr>
      <vt:lpstr>The Lows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Silk Screening</dc:title>
  <dc:creator>Hallihan, Ashley (ASD-N)</dc:creator>
  <cp:lastModifiedBy>Hallihan, Ashley (ASD-N)</cp:lastModifiedBy>
  <cp:revision>2</cp:revision>
  <dcterms:modified xsi:type="dcterms:W3CDTF">2019-03-25T12:05:23Z</dcterms:modified>
</cp:coreProperties>
</file>