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5c9e1c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5c9e1c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5c9e1c3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5c9e1c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5c9e1c36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5c9e1c3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5c9e1c3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5c9e1c3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5c9e1c3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5c9e1c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Shirt making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Kendra &amp; Laura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a:t>
            </a:r>
            <a:endParaRPr/>
          </a:p>
        </p:txBody>
      </p:sp>
      <p:sp>
        <p:nvSpPr>
          <p:cNvPr id="61" name="Google Shape;61;p14"/>
          <p:cNvSpPr txBox="1">
            <a:spLocks noGrp="1"/>
          </p:cNvSpPr>
          <p:nvPr>
            <p:ph type="body" idx="1"/>
          </p:nvPr>
        </p:nvSpPr>
        <p:spPr>
          <a:xfrm>
            <a:off x="311700" y="1073700"/>
            <a:ext cx="8520600" cy="40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When we first started making shirts, we struggled to think of ideas but as we got more advanced with using the machine it became easier to think of ideas and faster to make things.</a:t>
            </a:r>
            <a:endParaRPr sz="2400"/>
          </a:p>
          <a:p>
            <a:pPr marL="0" lvl="0" indent="0" algn="l" rtl="0">
              <a:lnSpc>
                <a:spcPct val="100000"/>
              </a:lnSpc>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Highs and Lows </a:t>
            </a:r>
            <a:endParaRPr/>
          </a:p>
        </p:txBody>
      </p:sp>
      <p:sp>
        <p:nvSpPr>
          <p:cNvPr id="67" name="Google Shape;67;p15"/>
          <p:cNvSpPr txBox="1">
            <a:spLocks noGrp="1"/>
          </p:cNvSpPr>
          <p:nvPr>
            <p:ph type="body" idx="1"/>
          </p:nvPr>
        </p:nvSpPr>
        <p:spPr>
          <a:xfrm>
            <a:off x="311700" y="1071275"/>
            <a:ext cx="8640900" cy="40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highs:</a:t>
            </a:r>
            <a:endParaRPr/>
          </a:p>
          <a:p>
            <a:pPr marL="0" lvl="0" indent="0" algn="l" rtl="0">
              <a:spcBef>
                <a:spcPts val="1600"/>
              </a:spcBef>
              <a:spcAft>
                <a:spcPts val="0"/>
              </a:spcAft>
              <a:buNone/>
            </a:pPr>
            <a:r>
              <a:rPr lang="en"/>
              <a:t>Our first good shirt </a:t>
            </a:r>
            <a:endParaRPr/>
          </a:p>
          <a:p>
            <a:pPr marL="0" lvl="0" indent="0" algn="l" rtl="0">
              <a:spcBef>
                <a:spcPts val="1600"/>
              </a:spcBef>
              <a:spcAft>
                <a:spcPts val="0"/>
              </a:spcAft>
              <a:buNone/>
            </a:pPr>
            <a:r>
              <a:rPr lang="en"/>
              <a:t>Figuring out how to layer</a:t>
            </a:r>
            <a:endParaRPr/>
          </a:p>
          <a:p>
            <a:pPr marL="0" lvl="0" indent="0" algn="l" rtl="0">
              <a:spcBef>
                <a:spcPts val="1600"/>
              </a:spcBef>
              <a:spcAft>
                <a:spcPts val="0"/>
              </a:spcAft>
              <a:buNone/>
            </a:pPr>
            <a:endParaRPr/>
          </a:p>
          <a:p>
            <a:pPr marL="0" lvl="0" indent="0" algn="l" rtl="0">
              <a:spcBef>
                <a:spcPts val="1600"/>
              </a:spcBef>
              <a:spcAft>
                <a:spcPts val="0"/>
              </a:spcAft>
              <a:buNone/>
            </a:pPr>
            <a:r>
              <a:rPr lang="en"/>
              <a:t>Some lows-</a:t>
            </a:r>
            <a:endParaRPr/>
          </a:p>
          <a:p>
            <a:pPr marL="0" lvl="0" indent="0" algn="l" rtl="0">
              <a:spcBef>
                <a:spcPts val="1600"/>
              </a:spcBef>
              <a:spcAft>
                <a:spcPts val="0"/>
              </a:spcAft>
              <a:buNone/>
            </a:pPr>
            <a:r>
              <a:rPr lang="en"/>
              <a:t>Measuring the vinyl </a:t>
            </a:r>
            <a:endParaRPr/>
          </a:p>
          <a:p>
            <a:pPr marL="0" lvl="0" indent="0" algn="l" rtl="0">
              <a:spcBef>
                <a:spcPts val="1600"/>
              </a:spcBef>
              <a:spcAft>
                <a:spcPts val="0"/>
              </a:spcAft>
              <a:buNone/>
            </a:pPr>
            <a:r>
              <a:rPr lang="en"/>
              <a:t>Shirts not turning out </a:t>
            </a:r>
            <a:endParaRPr/>
          </a:p>
          <a:p>
            <a:pPr marL="0" lvl="0" indent="0" algn="l" rtl="0">
              <a:spcBef>
                <a:spcPts val="1600"/>
              </a:spcBef>
              <a:spcAft>
                <a:spcPts val="0"/>
              </a:spcAft>
              <a:buNone/>
            </a:pPr>
            <a:r>
              <a:rPr lang="en"/>
              <a:t>Not making the perfect cut</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2400">
                <a:solidFill>
                  <a:schemeClr val="dk2"/>
                </a:solidFill>
              </a:rPr>
              <a:t>Problems-</a:t>
            </a:r>
            <a:endParaRPr/>
          </a:p>
        </p:txBody>
      </p:sp>
      <p:sp>
        <p:nvSpPr>
          <p:cNvPr id="73" name="Google Shape;73;p16"/>
          <p:cNvSpPr txBox="1">
            <a:spLocks noGrp="1"/>
          </p:cNvSpPr>
          <p:nvPr>
            <p:ph type="body" idx="1"/>
          </p:nvPr>
        </p:nvSpPr>
        <p:spPr>
          <a:xfrm>
            <a:off x="255925" y="11106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Coming up with new ideas.</a:t>
            </a:r>
            <a:endParaRPr sz="2400"/>
          </a:p>
          <a:p>
            <a:pPr marL="0" lvl="0" indent="0" algn="l" rtl="0">
              <a:spcBef>
                <a:spcPts val="1600"/>
              </a:spcBef>
              <a:spcAft>
                <a:spcPts val="0"/>
              </a:spcAft>
              <a:buNone/>
            </a:pPr>
            <a:r>
              <a:rPr lang="en" sz="2400"/>
              <a:t>Making sure the vinyl fits on the shirt good.</a:t>
            </a:r>
            <a:endParaRPr sz="2400"/>
          </a:p>
          <a:p>
            <a:pPr marL="0" lvl="0" indent="0" algn="l" rtl="0">
              <a:spcBef>
                <a:spcPts val="1600"/>
              </a:spcBef>
              <a:spcAft>
                <a:spcPts val="0"/>
              </a:spcAft>
              <a:buNone/>
            </a:pPr>
            <a:r>
              <a:rPr lang="en" sz="2400"/>
              <a:t>Finding good pieces of vinyl to use.</a:t>
            </a:r>
            <a:endParaRPr sz="2400"/>
          </a:p>
          <a:p>
            <a:pPr marL="0" lvl="0" indent="0" algn="l" rtl="0">
              <a:spcBef>
                <a:spcPts val="1600"/>
              </a:spcBef>
              <a:spcAft>
                <a:spcPts val="0"/>
              </a:spcAft>
              <a:buClr>
                <a:schemeClr val="dk1"/>
              </a:buClr>
              <a:buSzPts val="1100"/>
              <a:buFont typeface="Arial"/>
              <a:buNone/>
            </a:pPr>
            <a:endParaRPr sz="24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Idea</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Our first idea was to make socks, but as we started using the machine we enjoyed making shirts and did not bother to start with the socks.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Pictures </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6" name="Google Shape;86;p18"/>
          <p:cNvPicPr preferRelativeResize="0"/>
          <p:nvPr/>
        </p:nvPicPr>
        <p:blipFill>
          <a:blip r:embed="rId3">
            <a:alphaModFix/>
          </a:blip>
          <a:stretch>
            <a:fillRect/>
          </a:stretch>
        </p:blipFill>
        <p:spPr>
          <a:xfrm>
            <a:off x="311700" y="1152662"/>
            <a:ext cx="1230050" cy="1649875"/>
          </a:xfrm>
          <a:prstGeom prst="rect">
            <a:avLst/>
          </a:prstGeom>
          <a:noFill/>
          <a:ln>
            <a:noFill/>
          </a:ln>
        </p:spPr>
      </p:pic>
      <p:pic>
        <p:nvPicPr>
          <p:cNvPr id="87" name="Google Shape;87;p18"/>
          <p:cNvPicPr preferRelativeResize="0"/>
          <p:nvPr/>
        </p:nvPicPr>
        <p:blipFill>
          <a:blip r:embed="rId4">
            <a:alphaModFix/>
          </a:blip>
          <a:stretch>
            <a:fillRect/>
          </a:stretch>
        </p:blipFill>
        <p:spPr>
          <a:xfrm>
            <a:off x="1541750" y="1155225"/>
            <a:ext cx="1230050" cy="1644383"/>
          </a:xfrm>
          <a:prstGeom prst="rect">
            <a:avLst/>
          </a:prstGeom>
          <a:noFill/>
          <a:ln>
            <a:noFill/>
          </a:ln>
        </p:spPr>
      </p:pic>
      <p:pic>
        <p:nvPicPr>
          <p:cNvPr id="88" name="Google Shape;88;p18"/>
          <p:cNvPicPr preferRelativeResize="0"/>
          <p:nvPr/>
        </p:nvPicPr>
        <p:blipFill>
          <a:blip r:embed="rId5">
            <a:alphaModFix/>
          </a:blip>
          <a:stretch>
            <a:fillRect/>
          </a:stretch>
        </p:blipFill>
        <p:spPr>
          <a:xfrm>
            <a:off x="2771800" y="1154363"/>
            <a:ext cx="1230050" cy="1635840"/>
          </a:xfrm>
          <a:prstGeom prst="rect">
            <a:avLst/>
          </a:prstGeom>
          <a:noFill/>
          <a:ln>
            <a:noFill/>
          </a:ln>
        </p:spPr>
      </p:pic>
      <p:pic>
        <p:nvPicPr>
          <p:cNvPr id="89" name="Google Shape;89;p18"/>
          <p:cNvPicPr preferRelativeResize="0"/>
          <p:nvPr/>
        </p:nvPicPr>
        <p:blipFill>
          <a:blip r:embed="rId6">
            <a:alphaModFix/>
          </a:blip>
          <a:stretch>
            <a:fillRect/>
          </a:stretch>
        </p:blipFill>
        <p:spPr>
          <a:xfrm>
            <a:off x="4001850" y="1159500"/>
            <a:ext cx="1230050" cy="1636199"/>
          </a:xfrm>
          <a:prstGeom prst="rect">
            <a:avLst/>
          </a:prstGeom>
          <a:noFill/>
          <a:ln>
            <a:noFill/>
          </a:ln>
        </p:spPr>
      </p:pic>
      <p:pic>
        <p:nvPicPr>
          <p:cNvPr id="90" name="Google Shape;90;p18"/>
          <p:cNvPicPr preferRelativeResize="0"/>
          <p:nvPr/>
        </p:nvPicPr>
        <p:blipFill>
          <a:blip r:embed="rId7">
            <a:alphaModFix/>
          </a:blip>
          <a:stretch>
            <a:fillRect/>
          </a:stretch>
        </p:blipFill>
        <p:spPr>
          <a:xfrm>
            <a:off x="5231900" y="1155225"/>
            <a:ext cx="1230050" cy="1642855"/>
          </a:xfrm>
          <a:prstGeom prst="rect">
            <a:avLst/>
          </a:prstGeom>
          <a:noFill/>
          <a:ln>
            <a:noFill/>
          </a:ln>
        </p:spPr>
      </p:pic>
      <p:sp>
        <p:nvSpPr>
          <p:cNvPr id="91" name="Google Shape;91;p18"/>
          <p:cNvSpPr txBox="1"/>
          <p:nvPr/>
        </p:nvSpPr>
        <p:spPr>
          <a:xfrm>
            <a:off x="602600" y="2851025"/>
            <a:ext cx="3156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92" name="Google Shape;92;p18"/>
          <p:cNvSpPr txBox="1"/>
          <p:nvPr/>
        </p:nvSpPr>
        <p:spPr>
          <a:xfrm>
            <a:off x="1922550" y="2831250"/>
            <a:ext cx="3156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93" name="Google Shape;93;p18"/>
          <p:cNvSpPr txBox="1"/>
          <p:nvPr/>
        </p:nvSpPr>
        <p:spPr>
          <a:xfrm>
            <a:off x="3108575" y="2926850"/>
            <a:ext cx="372900" cy="2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8"/>
          <p:cNvSpPr txBox="1"/>
          <p:nvPr/>
        </p:nvSpPr>
        <p:spPr>
          <a:xfrm>
            <a:off x="4390275" y="2831250"/>
            <a:ext cx="3156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95" name="Google Shape;95;p18"/>
          <p:cNvSpPr txBox="1"/>
          <p:nvPr/>
        </p:nvSpPr>
        <p:spPr>
          <a:xfrm>
            <a:off x="5614675" y="2851025"/>
            <a:ext cx="3729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a:t>
            </a:r>
            <a:endParaRPr/>
          </a:p>
        </p:txBody>
      </p:sp>
      <p:sp>
        <p:nvSpPr>
          <p:cNvPr id="96" name="Google Shape;96;p18"/>
          <p:cNvSpPr txBox="1"/>
          <p:nvPr/>
        </p:nvSpPr>
        <p:spPr>
          <a:xfrm>
            <a:off x="3127725" y="2851025"/>
            <a:ext cx="3156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134</Words>
  <Application>Microsoft Office PowerPoint</Application>
  <PresentationFormat>On-screen Show (16:9)</PresentationFormat>
  <Paragraphs>27</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Shirt making  </vt:lpstr>
      <vt:lpstr>Summary </vt:lpstr>
      <vt:lpstr>Highs and Lows </vt:lpstr>
      <vt:lpstr>Problems-</vt:lpstr>
      <vt:lpstr>Idea</vt:lpstr>
      <vt:lpstr>Pictures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Shirt making</dc:title>
  <dc:creator>Colford, Laura</dc:creator>
  <cp:lastModifiedBy>Hallihan, Ashley (ASD-N)</cp:lastModifiedBy>
  <cp:revision>2</cp:revision>
  <dcterms:modified xsi:type="dcterms:W3CDTF">2019-03-27T12:10:21Z</dcterms:modified>
</cp:coreProperties>
</file>