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5"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809" autoAdjust="0"/>
    <p:restoredTop sz="94660"/>
  </p:normalViewPr>
  <p:slideViewPr>
    <p:cSldViewPr snapToGrid="0">
      <p:cViewPr varScale="1">
        <p:scale>
          <a:sx n="88" d="100"/>
          <a:sy n="88" d="100"/>
        </p:scale>
        <p:origin x="32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90C663B-39F5-4341-847B-B0B0A1B9E40E}" type="datetimeFigureOut">
              <a:rPr lang="en-US" smtClean="0"/>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F71BF-B0B7-47A6-873D-5404F4BCC6D9}" type="slidenum">
              <a:rPr lang="en-US" smtClean="0"/>
              <a:t>‹#›</a:t>
            </a:fld>
            <a:endParaRPr lang="en-US"/>
          </a:p>
        </p:txBody>
      </p:sp>
    </p:spTree>
    <p:extLst>
      <p:ext uri="{BB962C8B-B14F-4D97-AF65-F5344CB8AC3E}">
        <p14:creationId xmlns:p14="http://schemas.microsoft.com/office/powerpoint/2010/main" val="4294391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0C663B-39F5-4341-847B-B0B0A1B9E40E}" type="datetimeFigureOut">
              <a:rPr lang="en-US" smtClean="0"/>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F71BF-B0B7-47A6-873D-5404F4BCC6D9}" type="slidenum">
              <a:rPr lang="en-US" smtClean="0"/>
              <a:t>‹#›</a:t>
            </a:fld>
            <a:endParaRPr lang="en-US"/>
          </a:p>
        </p:txBody>
      </p:sp>
    </p:spTree>
    <p:extLst>
      <p:ext uri="{BB962C8B-B14F-4D97-AF65-F5344CB8AC3E}">
        <p14:creationId xmlns:p14="http://schemas.microsoft.com/office/powerpoint/2010/main" val="25441965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0C663B-39F5-4341-847B-B0B0A1B9E40E}" type="datetimeFigureOut">
              <a:rPr lang="en-US" smtClean="0"/>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F71BF-B0B7-47A6-873D-5404F4BCC6D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579861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0C663B-39F5-4341-847B-B0B0A1B9E40E}" type="datetimeFigureOut">
              <a:rPr lang="en-US" smtClean="0"/>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F71BF-B0B7-47A6-873D-5404F4BCC6D9}" type="slidenum">
              <a:rPr lang="en-US" smtClean="0"/>
              <a:t>‹#›</a:t>
            </a:fld>
            <a:endParaRPr lang="en-US"/>
          </a:p>
        </p:txBody>
      </p:sp>
    </p:spTree>
    <p:extLst>
      <p:ext uri="{BB962C8B-B14F-4D97-AF65-F5344CB8AC3E}">
        <p14:creationId xmlns:p14="http://schemas.microsoft.com/office/powerpoint/2010/main" val="11691608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0C663B-39F5-4341-847B-B0B0A1B9E40E}" type="datetimeFigureOut">
              <a:rPr lang="en-US" smtClean="0"/>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F71BF-B0B7-47A6-873D-5404F4BCC6D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263622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0C663B-39F5-4341-847B-B0B0A1B9E40E}" type="datetimeFigureOut">
              <a:rPr lang="en-US" smtClean="0"/>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F71BF-B0B7-47A6-873D-5404F4BCC6D9}" type="slidenum">
              <a:rPr lang="en-US" smtClean="0"/>
              <a:t>‹#›</a:t>
            </a:fld>
            <a:endParaRPr lang="en-US"/>
          </a:p>
        </p:txBody>
      </p:sp>
    </p:spTree>
    <p:extLst>
      <p:ext uri="{BB962C8B-B14F-4D97-AF65-F5344CB8AC3E}">
        <p14:creationId xmlns:p14="http://schemas.microsoft.com/office/powerpoint/2010/main" val="34110846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0C663B-39F5-4341-847B-B0B0A1B9E40E}" type="datetimeFigureOut">
              <a:rPr lang="en-US" smtClean="0"/>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F71BF-B0B7-47A6-873D-5404F4BCC6D9}" type="slidenum">
              <a:rPr lang="en-US" smtClean="0"/>
              <a:t>‹#›</a:t>
            </a:fld>
            <a:endParaRPr lang="en-US"/>
          </a:p>
        </p:txBody>
      </p:sp>
    </p:spTree>
    <p:extLst>
      <p:ext uri="{BB962C8B-B14F-4D97-AF65-F5344CB8AC3E}">
        <p14:creationId xmlns:p14="http://schemas.microsoft.com/office/powerpoint/2010/main" val="42228634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0C663B-39F5-4341-847B-B0B0A1B9E40E}" type="datetimeFigureOut">
              <a:rPr lang="en-US" smtClean="0"/>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F71BF-B0B7-47A6-873D-5404F4BCC6D9}" type="slidenum">
              <a:rPr lang="en-US" smtClean="0"/>
              <a:t>‹#›</a:t>
            </a:fld>
            <a:endParaRPr lang="en-US"/>
          </a:p>
        </p:txBody>
      </p:sp>
    </p:spTree>
    <p:extLst>
      <p:ext uri="{BB962C8B-B14F-4D97-AF65-F5344CB8AC3E}">
        <p14:creationId xmlns:p14="http://schemas.microsoft.com/office/powerpoint/2010/main" val="3585664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90C663B-39F5-4341-847B-B0B0A1B9E40E}" type="datetimeFigureOut">
              <a:rPr lang="en-US" smtClean="0"/>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F71BF-B0B7-47A6-873D-5404F4BCC6D9}" type="slidenum">
              <a:rPr lang="en-US" smtClean="0"/>
              <a:t>‹#›</a:t>
            </a:fld>
            <a:endParaRPr lang="en-US"/>
          </a:p>
        </p:txBody>
      </p:sp>
    </p:spTree>
    <p:extLst>
      <p:ext uri="{BB962C8B-B14F-4D97-AF65-F5344CB8AC3E}">
        <p14:creationId xmlns:p14="http://schemas.microsoft.com/office/powerpoint/2010/main" val="1372786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0C663B-39F5-4341-847B-B0B0A1B9E40E}" type="datetimeFigureOut">
              <a:rPr lang="en-US" smtClean="0"/>
              <a:t>3/24/2019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AF71BF-B0B7-47A6-873D-5404F4BCC6D9}" type="slidenum">
              <a:rPr lang="en-US" smtClean="0"/>
              <a:t>‹#›</a:t>
            </a:fld>
            <a:endParaRPr lang="en-US"/>
          </a:p>
        </p:txBody>
      </p:sp>
    </p:spTree>
    <p:extLst>
      <p:ext uri="{BB962C8B-B14F-4D97-AF65-F5344CB8AC3E}">
        <p14:creationId xmlns:p14="http://schemas.microsoft.com/office/powerpoint/2010/main" val="3311076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90C663B-39F5-4341-847B-B0B0A1B9E40E}" type="datetimeFigureOut">
              <a:rPr lang="en-US" smtClean="0"/>
              <a:t>3/24/2019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F71BF-B0B7-47A6-873D-5404F4BCC6D9}" type="slidenum">
              <a:rPr lang="en-US" smtClean="0"/>
              <a:t>‹#›</a:t>
            </a:fld>
            <a:endParaRPr lang="en-US"/>
          </a:p>
        </p:txBody>
      </p:sp>
    </p:spTree>
    <p:extLst>
      <p:ext uri="{BB962C8B-B14F-4D97-AF65-F5344CB8AC3E}">
        <p14:creationId xmlns:p14="http://schemas.microsoft.com/office/powerpoint/2010/main" val="11073403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90C663B-39F5-4341-847B-B0B0A1B9E40E}" type="datetimeFigureOut">
              <a:rPr lang="en-US" smtClean="0"/>
              <a:t>3/24/2019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AF71BF-B0B7-47A6-873D-5404F4BCC6D9}" type="slidenum">
              <a:rPr lang="en-US" smtClean="0"/>
              <a:t>‹#›</a:t>
            </a:fld>
            <a:endParaRPr lang="en-US"/>
          </a:p>
        </p:txBody>
      </p:sp>
    </p:spTree>
    <p:extLst>
      <p:ext uri="{BB962C8B-B14F-4D97-AF65-F5344CB8AC3E}">
        <p14:creationId xmlns:p14="http://schemas.microsoft.com/office/powerpoint/2010/main" val="322172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90C663B-39F5-4341-847B-B0B0A1B9E40E}" type="datetimeFigureOut">
              <a:rPr lang="en-US" smtClean="0"/>
              <a:t>3/24/2019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AF71BF-B0B7-47A6-873D-5404F4BCC6D9}" type="slidenum">
              <a:rPr lang="en-US" smtClean="0"/>
              <a:t>‹#›</a:t>
            </a:fld>
            <a:endParaRPr lang="en-US"/>
          </a:p>
        </p:txBody>
      </p:sp>
    </p:spTree>
    <p:extLst>
      <p:ext uri="{BB962C8B-B14F-4D97-AF65-F5344CB8AC3E}">
        <p14:creationId xmlns:p14="http://schemas.microsoft.com/office/powerpoint/2010/main" val="1696611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0C663B-39F5-4341-847B-B0B0A1B9E40E}" type="datetimeFigureOut">
              <a:rPr lang="en-US" smtClean="0"/>
              <a:t>3/24/2019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AF71BF-B0B7-47A6-873D-5404F4BCC6D9}" type="slidenum">
              <a:rPr lang="en-US" smtClean="0"/>
              <a:t>‹#›</a:t>
            </a:fld>
            <a:endParaRPr lang="en-US"/>
          </a:p>
        </p:txBody>
      </p:sp>
    </p:spTree>
    <p:extLst>
      <p:ext uri="{BB962C8B-B14F-4D97-AF65-F5344CB8AC3E}">
        <p14:creationId xmlns:p14="http://schemas.microsoft.com/office/powerpoint/2010/main" val="220237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0C663B-39F5-4341-847B-B0B0A1B9E40E}" type="datetimeFigureOut">
              <a:rPr lang="en-US" smtClean="0"/>
              <a:t>3/24/2019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F71BF-B0B7-47A6-873D-5404F4BCC6D9}" type="slidenum">
              <a:rPr lang="en-US" smtClean="0"/>
              <a:t>‹#›</a:t>
            </a:fld>
            <a:endParaRPr lang="en-US"/>
          </a:p>
        </p:txBody>
      </p:sp>
    </p:spTree>
    <p:extLst>
      <p:ext uri="{BB962C8B-B14F-4D97-AF65-F5344CB8AC3E}">
        <p14:creationId xmlns:p14="http://schemas.microsoft.com/office/powerpoint/2010/main" val="3046134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AF71BF-B0B7-47A6-873D-5404F4BCC6D9}" type="slidenum">
              <a:rPr lang="en-US" smtClean="0"/>
              <a:t>‹#›</a:t>
            </a:fld>
            <a:endParaRPr lang="en-US"/>
          </a:p>
        </p:txBody>
      </p:sp>
      <p:sp>
        <p:nvSpPr>
          <p:cNvPr id="5" name="Date Placeholder 4"/>
          <p:cNvSpPr>
            <a:spLocks noGrp="1"/>
          </p:cNvSpPr>
          <p:nvPr>
            <p:ph type="dt" sz="half" idx="10"/>
          </p:nvPr>
        </p:nvSpPr>
        <p:spPr/>
        <p:txBody>
          <a:bodyPr/>
          <a:lstStyle/>
          <a:p>
            <a:fld id="{B90C663B-39F5-4341-847B-B0B0A1B9E40E}" type="datetimeFigureOut">
              <a:rPr lang="en-US" smtClean="0"/>
              <a:t>3/24/2019</a:t>
            </a:fld>
            <a:endParaRPr lang="en-US"/>
          </a:p>
        </p:txBody>
      </p:sp>
    </p:spTree>
    <p:extLst>
      <p:ext uri="{BB962C8B-B14F-4D97-AF65-F5344CB8AC3E}">
        <p14:creationId xmlns:p14="http://schemas.microsoft.com/office/powerpoint/2010/main" val="2215283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90C663B-39F5-4341-847B-B0B0A1B9E40E}" type="datetimeFigureOut">
              <a:rPr lang="en-US" smtClean="0"/>
              <a:t>3/24/2019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7AF71BF-B0B7-47A6-873D-5404F4BCC6D9}" type="slidenum">
              <a:rPr lang="en-US" smtClean="0"/>
              <a:t>‹#›</a:t>
            </a:fld>
            <a:endParaRPr lang="en-US"/>
          </a:p>
        </p:txBody>
      </p:sp>
    </p:spTree>
    <p:extLst>
      <p:ext uri="{BB962C8B-B14F-4D97-AF65-F5344CB8AC3E}">
        <p14:creationId xmlns:p14="http://schemas.microsoft.com/office/powerpoint/2010/main" val="2017788102"/>
      </p:ext>
    </p:extLst>
  </p:cSld>
  <p:clrMap bg1="lt1" tx1="dk1" bg2="lt2" tx2="dk2" accent1="accent1" accent2="accent2" accent3="accent3" accent4="accent4" accent5="accent5" accent6="accent6" hlink="hlink" folHlink="folHlink"/>
  <p:sldLayoutIdLst>
    <p:sldLayoutId id="2147483886" r:id="rId1"/>
    <p:sldLayoutId id="2147483887" r:id="rId2"/>
    <p:sldLayoutId id="2147483888" r:id="rId3"/>
    <p:sldLayoutId id="2147483889" r:id="rId4"/>
    <p:sldLayoutId id="2147483890" r:id="rId5"/>
    <p:sldLayoutId id="2147483891" r:id="rId6"/>
    <p:sldLayoutId id="2147483892" r:id="rId7"/>
    <p:sldLayoutId id="2147483893" r:id="rId8"/>
    <p:sldLayoutId id="2147483894" r:id="rId9"/>
    <p:sldLayoutId id="2147483895" r:id="rId10"/>
    <p:sldLayoutId id="2147483896" r:id="rId11"/>
    <p:sldLayoutId id="2147483897" r:id="rId12"/>
    <p:sldLayoutId id="2147483898" r:id="rId13"/>
    <p:sldLayoutId id="2147483899" r:id="rId14"/>
    <p:sldLayoutId id="2147483900" r:id="rId15"/>
    <p:sldLayoutId id="214748390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41K_OJ_HFZQ"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72200" y="-122586"/>
            <a:ext cx="9448800" cy="1825096"/>
          </a:xfrm>
        </p:spPr>
        <p:txBody>
          <a:bodyPr>
            <a:normAutofit/>
          </a:bodyPr>
          <a:lstStyle/>
          <a:p>
            <a:r>
              <a:rPr lang="en-US" sz="2000" dirty="0" smtClean="0">
                <a:latin typeface="Times New Roman" panose="02020603050405020304" pitchFamily="18" charset="0"/>
                <a:cs typeface="Times New Roman" panose="02020603050405020304" pitchFamily="18" charset="0"/>
              </a:rPr>
              <a:t>By: Ronan &amp; Kel</a:t>
            </a:r>
            <a:endParaRPr lang="en-US" sz="2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600200" y="0"/>
            <a:ext cx="9448800" cy="685800"/>
          </a:xfrm>
        </p:spPr>
        <p:txBody>
          <a:bodyPr>
            <a:noAutofit/>
          </a:bodyPr>
          <a:lstStyle/>
          <a:p>
            <a:r>
              <a:rPr lang="en-US" sz="8800" b="1" dirty="0" smtClean="0">
                <a:latin typeface="Blackadder ITC" panose="04020505051007020D02" pitchFamily="82" charset="0"/>
              </a:rPr>
              <a:t>Infinite Riggin’</a:t>
            </a:r>
            <a:endParaRPr lang="en-US" sz="8800" b="1" dirty="0">
              <a:latin typeface="Blackadder ITC" panose="04020505051007020D02" pitchFamily="82" charset="0"/>
            </a:endParaRPr>
          </a:p>
        </p:txBody>
      </p:sp>
      <p:pic>
        <p:nvPicPr>
          <p:cNvPr id="4" name="Picture 3"/>
          <p:cNvPicPr>
            <a:picLocks noChangeAspect="1"/>
          </p:cNvPicPr>
          <p:nvPr/>
        </p:nvPicPr>
        <p:blipFill>
          <a:blip r:embed="rId2"/>
          <a:stretch>
            <a:fillRect/>
          </a:stretch>
        </p:blipFill>
        <p:spPr>
          <a:xfrm>
            <a:off x="4016375" y="2015596"/>
            <a:ext cx="3197225" cy="3339323"/>
          </a:xfrm>
          <a:prstGeom prst="rect">
            <a:avLst/>
          </a:prstGeom>
        </p:spPr>
      </p:pic>
    </p:spTree>
    <p:extLst>
      <p:ext uri="{BB962C8B-B14F-4D97-AF65-F5344CB8AC3E}">
        <p14:creationId xmlns:p14="http://schemas.microsoft.com/office/powerpoint/2010/main" val="181866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8833" y="-148166"/>
            <a:ext cx="7766936" cy="1646302"/>
          </a:xfrm>
        </p:spPr>
        <p:txBody>
          <a:bodyPr/>
          <a:lstStyle/>
          <a:p>
            <a:r>
              <a:rPr lang="en-US" dirty="0" smtClean="0"/>
              <a:t>Our Project</a:t>
            </a:r>
            <a:endParaRPr lang="en-US" dirty="0"/>
          </a:p>
        </p:txBody>
      </p:sp>
      <p:sp>
        <p:nvSpPr>
          <p:cNvPr id="3" name="Subtitle 2"/>
          <p:cNvSpPr>
            <a:spLocks noGrp="1"/>
          </p:cNvSpPr>
          <p:nvPr>
            <p:ph type="subTitle" idx="1"/>
          </p:nvPr>
        </p:nvSpPr>
        <p:spPr>
          <a:xfrm>
            <a:off x="1498102" y="2124635"/>
            <a:ext cx="6740462" cy="1819835"/>
          </a:xfrm>
        </p:spPr>
        <p:txBody>
          <a:bodyPr/>
          <a:lstStyle/>
          <a:p>
            <a:r>
              <a:rPr lang="en-US" dirty="0" smtClean="0"/>
              <a:t>Our project is four tie dyed tee shirts with various designs </a:t>
            </a:r>
            <a:r>
              <a:rPr lang="en-US" dirty="0" smtClean="0"/>
              <a:t>and neat color patters. We also have our own logo to put on them as well. </a:t>
            </a:r>
            <a:endParaRPr lang="en-US" dirty="0"/>
          </a:p>
        </p:txBody>
      </p:sp>
      <p:sp>
        <p:nvSpPr>
          <p:cNvPr id="5" name="Rectangle 1"/>
          <p:cNvSpPr>
            <a:spLocks noChangeArrowheads="1"/>
          </p:cNvSpPr>
          <p:nvPr/>
        </p:nvSpPr>
        <p:spPr bwMode="auto">
          <a:xfrm>
            <a:off x="2348753" y="3544442"/>
            <a:ext cx="22445754" cy="292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300" b="0" i="0" u="none" strike="noStrike" cap="none" normalizeH="0" baseline="0" dirty="0" smtClean="0">
                <a:ln>
                  <a:noFill/>
                </a:ln>
                <a:solidFill>
                  <a:srgbClr val="000000"/>
                </a:solidFill>
                <a:effectLst/>
                <a:latin typeface="Times New Roman" panose="02020603050405020304" pitchFamily="18" charset="0"/>
                <a:cs typeface="Times New Roman" panose="02020603050405020304" pitchFamily="18" charset="0"/>
              </a:rPr>
              <a:t> </a:t>
            </a:r>
          </a:p>
        </p:txBody>
      </p:sp>
      <p:pic>
        <p:nvPicPr>
          <p:cNvPr id="1026" name="Picture 2" descr="https://lh6.googleusercontent.com/TBsLrfVjKKNEXP4-YGSPzC73nSnLctDbXINOKe4FJgwGnTavK6qFaRAYBsQOL7a_iHWcF2sOSTDXNzw56Qv9srODOcsjxN4_d7-cRRE571PcS1cRE4I7g38WhrI0_H81V6sqp6D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3780" y="3137022"/>
            <a:ext cx="1788646" cy="2507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52990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1333" y="236100"/>
            <a:ext cx="7766936" cy="1646302"/>
          </a:xfrm>
        </p:spPr>
        <p:txBody>
          <a:bodyPr/>
          <a:lstStyle/>
          <a:p>
            <a:r>
              <a:rPr lang="en-US" dirty="0" smtClean="0"/>
              <a:t>Our Idea</a:t>
            </a:r>
            <a:endParaRPr lang="en-US" dirty="0"/>
          </a:p>
        </p:txBody>
      </p:sp>
      <p:sp>
        <p:nvSpPr>
          <p:cNvPr id="3" name="Subtitle 2"/>
          <p:cNvSpPr>
            <a:spLocks noGrp="1"/>
          </p:cNvSpPr>
          <p:nvPr>
            <p:ph type="subTitle" idx="1"/>
          </p:nvPr>
        </p:nvSpPr>
        <p:spPr>
          <a:xfrm>
            <a:off x="1247091" y="2347539"/>
            <a:ext cx="7766936" cy="1096899"/>
          </a:xfrm>
        </p:spPr>
        <p:txBody>
          <a:bodyPr>
            <a:normAutofit lnSpcReduction="10000"/>
          </a:bodyPr>
          <a:lstStyle/>
          <a:p>
            <a:r>
              <a:rPr lang="en-US" dirty="0" smtClean="0"/>
              <a:t>Our idea was to create something that was simple but unique at the same time, so we decided to make tie dyed shirts with our own logo on them. We also plan on making more shirts with different designs and new logos. </a:t>
            </a:r>
            <a:endParaRPr lang="en-US" dirty="0"/>
          </a:p>
        </p:txBody>
      </p:sp>
      <p:pic>
        <p:nvPicPr>
          <p:cNvPr id="2050" name="Picture 2" descr="https://lh3.googleusercontent.com/f3Jspsvgs53Mn6MzJ4NAXe7d-DdkU3jNgcyhmK0o46AIhGhvt33_b1ONpWlHWYr41_vPL4bhYvFapYHiRquUTObcmQH4f8fmiOxApFww6Kl4eVXkB2Ez-uRumpXcVKSabEu5unP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31732" y="3738670"/>
            <a:ext cx="3197653" cy="24024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6600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Process</a:t>
            </a:r>
            <a:endParaRPr lang="en-US" dirty="0"/>
          </a:p>
        </p:txBody>
      </p:sp>
      <p:sp>
        <p:nvSpPr>
          <p:cNvPr id="3" name="Content Placeholder 2"/>
          <p:cNvSpPr>
            <a:spLocks noGrp="1"/>
          </p:cNvSpPr>
          <p:nvPr>
            <p:ph idx="1"/>
          </p:nvPr>
        </p:nvSpPr>
        <p:spPr/>
        <p:txBody>
          <a:bodyPr/>
          <a:lstStyle/>
          <a:p>
            <a:r>
              <a:rPr lang="en-US" dirty="0" smtClean="0"/>
              <a:t>To make the tee shirts we had to pre wash them, fold them into the shape we wanted them, then keep it steady by tying it with elastic bands. After we had to pour the dye onto the shirts how we wanted them and let them sit for 6-8 hours.</a:t>
            </a:r>
          </a:p>
          <a:p>
            <a:r>
              <a:rPr lang="en-US" dirty="0" smtClean="0"/>
              <a:t>Video</a:t>
            </a:r>
            <a:r>
              <a:rPr lang="en-US"/>
              <a:t>: </a:t>
            </a:r>
            <a:r>
              <a:rPr lang="en-US">
                <a:hlinkClick r:id="rId2"/>
              </a:rPr>
              <a:t>https</a:t>
            </a:r>
            <a:r>
              <a:rPr lang="en-US">
                <a:hlinkClick r:id="rId2"/>
              </a:rPr>
              <a:t>://</a:t>
            </a:r>
            <a:r>
              <a:rPr lang="en-US" smtClean="0">
                <a:hlinkClick r:id="rId2"/>
              </a:rPr>
              <a:t>www.youtube.com/watch?v=41K_OJ_HFZQ</a:t>
            </a:r>
            <a:r>
              <a:rPr lang="en-US" smtClean="0"/>
              <a:t> </a:t>
            </a:r>
            <a:endParaRPr lang="en-US" dirty="0" smtClean="0"/>
          </a:p>
          <a:p>
            <a:endParaRPr lang="en-US" dirty="0"/>
          </a:p>
        </p:txBody>
      </p:sp>
    </p:spTree>
    <p:extLst>
      <p:ext uri="{BB962C8B-B14F-4D97-AF65-F5344CB8AC3E}">
        <p14:creationId xmlns:p14="http://schemas.microsoft.com/office/powerpoint/2010/main" val="21644054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plan</a:t>
            </a:r>
            <a:endParaRPr lang="en-US" dirty="0"/>
          </a:p>
        </p:txBody>
      </p:sp>
      <p:sp>
        <p:nvSpPr>
          <p:cNvPr id="3" name="Content Placeholder 2"/>
          <p:cNvSpPr>
            <a:spLocks noGrp="1"/>
          </p:cNvSpPr>
          <p:nvPr>
            <p:ph idx="1"/>
          </p:nvPr>
        </p:nvSpPr>
        <p:spPr/>
        <p:txBody>
          <a:bodyPr/>
          <a:lstStyle/>
          <a:p>
            <a:r>
              <a:rPr lang="en-US" dirty="0" smtClean="0"/>
              <a:t>We plan on creating more clothing and are going to make new logos and experiment more with tie dye to keep our clothes having new designs to keep our business fresh. We also plan on hopefully branching off into new clothing like hats and hoodies.  </a:t>
            </a:r>
            <a:endParaRPr lang="en-US" dirty="0"/>
          </a:p>
        </p:txBody>
      </p:sp>
      <p:pic>
        <p:nvPicPr>
          <p:cNvPr id="3074" name="Picture 2" descr="https://lh4.googleusercontent.com/RGQX1_BMVwkEx5jA58CLKV-ffmsLtrZ8_fHNjmAOWbfrSjvvHxM-KSmUxIXGsuDLa-QQWXdEaG8EBZCQU-2pjOmPr9ju1-DeACXTIaGPkDAq_TDV9kF8z_tIQD4W9IyvS7XFnE_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46218" y="3853226"/>
            <a:ext cx="3550376" cy="19625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5401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0580" y="157964"/>
            <a:ext cx="8596668" cy="1826581"/>
          </a:xfrm>
        </p:spPr>
        <p:txBody>
          <a:bodyPr/>
          <a:lstStyle/>
          <a:p>
            <a:r>
              <a:rPr lang="en-US" dirty="0" smtClean="0"/>
              <a:t>What we hope to achieve</a:t>
            </a:r>
            <a:endParaRPr lang="en-US" dirty="0"/>
          </a:p>
        </p:txBody>
      </p:sp>
      <p:sp>
        <p:nvSpPr>
          <p:cNvPr id="3" name="Text Placeholder 2"/>
          <p:cNvSpPr>
            <a:spLocks noGrp="1"/>
          </p:cNvSpPr>
          <p:nvPr>
            <p:ph type="body" idx="1"/>
          </p:nvPr>
        </p:nvSpPr>
        <p:spPr>
          <a:xfrm>
            <a:off x="520580" y="2306762"/>
            <a:ext cx="8596668" cy="860400"/>
          </a:xfrm>
        </p:spPr>
        <p:txBody>
          <a:bodyPr>
            <a:normAutofit fontScale="92500" lnSpcReduction="20000"/>
          </a:bodyPr>
          <a:lstStyle/>
          <a:p>
            <a:r>
              <a:rPr lang="en-US" dirty="0" smtClean="0"/>
              <a:t>We hope that our business gets some attention and people take interest in our product. We think we have a pretty good idea and have good plans for the future.</a:t>
            </a:r>
            <a:endParaRPr lang="en-US" dirty="0"/>
          </a:p>
        </p:txBody>
      </p:sp>
    </p:spTree>
    <p:extLst>
      <p:ext uri="{BB962C8B-B14F-4D97-AF65-F5344CB8AC3E}">
        <p14:creationId xmlns:p14="http://schemas.microsoft.com/office/powerpoint/2010/main" val="110917807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689</TotalTime>
  <Words>234</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Blackadder ITC</vt:lpstr>
      <vt:lpstr>Times New Roman</vt:lpstr>
      <vt:lpstr>Trebuchet MS</vt:lpstr>
      <vt:lpstr>Wingdings 3</vt:lpstr>
      <vt:lpstr>Facet</vt:lpstr>
      <vt:lpstr>By: Ronan &amp; Kel</vt:lpstr>
      <vt:lpstr>Our Project</vt:lpstr>
      <vt:lpstr>Our Idea</vt:lpstr>
      <vt:lpstr>The Process</vt:lpstr>
      <vt:lpstr>What we plan</vt:lpstr>
      <vt:lpstr>What we hope to achieve</vt:lpstr>
    </vt:vector>
  </TitlesOfParts>
  <Company>Anglophone School Districts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By: Ronan &amp; kel</dc:title>
  <dc:creator>Sherrard, Ronan</dc:creator>
  <cp:lastModifiedBy>Sherrard, Krista (ASD-N)</cp:lastModifiedBy>
  <cp:revision>11</cp:revision>
  <dcterms:created xsi:type="dcterms:W3CDTF">2019-03-21T11:41:30Z</dcterms:created>
  <dcterms:modified xsi:type="dcterms:W3CDTF">2019-03-25T09:50:24Z</dcterms:modified>
</cp:coreProperties>
</file>