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3dponic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latin typeface="Bradley Hand ITC" panose="03070402050302030203" pitchFamily="66" charset="0"/>
              </a:rPr>
              <a:t>Coulter’s 3Dponics</a:t>
            </a:r>
            <a:endParaRPr lang="en-CA" dirty="0"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>
                <a:latin typeface="Bradley Hand ITC" panose="03070402050302030203" pitchFamily="66" charset="0"/>
              </a:rPr>
              <a:t>Jenna Coulter</a:t>
            </a:r>
            <a:endParaRPr lang="en-CA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3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Bradley Hand ITC" panose="03070402050302030203" pitchFamily="66" charset="0"/>
              </a:rPr>
              <a:t>What I Started With:</a:t>
            </a:r>
            <a:endParaRPr lang="en-CA" dirty="0">
              <a:latin typeface="Bradley Hand ITC" panose="03070402050302030203" pitchFamily="66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8717" y="1856580"/>
            <a:ext cx="2653903" cy="4718051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888655"/>
            <a:ext cx="4718050" cy="2653903"/>
          </a:xfrm>
        </p:spPr>
      </p:pic>
    </p:spTree>
    <p:extLst>
      <p:ext uri="{BB962C8B-B14F-4D97-AF65-F5344CB8AC3E}">
        <p14:creationId xmlns:p14="http://schemas.microsoft.com/office/powerpoint/2010/main" val="48026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Bradley Hand ITC" panose="03070402050302030203" pitchFamily="66" charset="0"/>
              </a:rPr>
              <a:t>My Main Idea:</a:t>
            </a:r>
            <a:endParaRPr lang="en-CA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https://www.3dponics.com</a:t>
            </a:r>
            <a:r>
              <a:rPr lang="en-CA" dirty="0" smtClean="0">
                <a:hlinkClick r:id="rId2"/>
              </a:rPr>
              <a:t>/</a:t>
            </a:r>
            <a:r>
              <a:rPr lang="en-CA" dirty="0" smtClean="0"/>
              <a:t> 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927" y="3017847"/>
            <a:ext cx="1757212" cy="2794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141" y="2995427"/>
            <a:ext cx="2966165" cy="2966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098" y="2504348"/>
            <a:ext cx="2284562" cy="342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2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Bradley Hand ITC" panose="03070402050302030203" pitchFamily="66" charset="0"/>
              </a:rPr>
              <a:t>Ideas I’ve Thought About:</a:t>
            </a:r>
            <a:endParaRPr lang="en-CA" dirty="0">
              <a:latin typeface="Bradley Hand ITC" panose="03070402050302030203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227" y="2850321"/>
            <a:ext cx="3716814" cy="2919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942" y="2618761"/>
            <a:ext cx="3145396" cy="3150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900" y="1823970"/>
            <a:ext cx="27622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1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Bradley Hand ITC" panose="03070402050302030203" pitchFamily="66" charset="0"/>
              </a:rPr>
              <a:t>The Growing Process:</a:t>
            </a:r>
            <a:endParaRPr lang="en-CA" dirty="0">
              <a:latin typeface="Bradley Hand ITC" panose="03070402050302030203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889798"/>
            <a:ext cx="4718050" cy="265161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888655"/>
            <a:ext cx="4718050" cy="2653903"/>
          </a:xfrm>
        </p:spPr>
      </p:pic>
    </p:spTree>
    <p:extLst>
      <p:ext uri="{BB962C8B-B14F-4D97-AF65-F5344CB8AC3E}">
        <p14:creationId xmlns:p14="http://schemas.microsoft.com/office/powerpoint/2010/main" val="12617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Bradley Hand ITC" panose="03070402050302030203" pitchFamily="66" charset="0"/>
              </a:rPr>
              <a:t>What I Learned:</a:t>
            </a:r>
            <a:endParaRPr lang="en-CA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Growing plants together</a:t>
            </a:r>
          </a:p>
          <a:p>
            <a:r>
              <a:rPr lang="en-CA" dirty="0" smtClean="0"/>
              <a:t>Taking care of plants</a:t>
            </a:r>
          </a:p>
          <a:p>
            <a:r>
              <a:rPr lang="en-CA" dirty="0" smtClean="0"/>
              <a:t>Changing an idea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36" y="2556932"/>
            <a:ext cx="3601633" cy="33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3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40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Bradley Hand ITC</vt:lpstr>
      <vt:lpstr>Garamond</vt:lpstr>
      <vt:lpstr>Organic</vt:lpstr>
      <vt:lpstr>Coulter’s 3Dponics</vt:lpstr>
      <vt:lpstr>What I Started With:</vt:lpstr>
      <vt:lpstr>My Main Idea:</vt:lpstr>
      <vt:lpstr>Ideas I’ve Thought About:</vt:lpstr>
      <vt:lpstr>The Growing Process:</vt:lpstr>
      <vt:lpstr>What I Learned: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Coulter’s 3Dponics</dc:title>
  <dc:creator>Coulter, Jenna</dc:creator>
  <cp:lastModifiedBy>Coulter, Jenna</cp:lastModifiedBy>
  <cp:revision>6</cp:revision>
  <dcterms:created xsi:type="dcterms:W3CDTF">2019-03-28T12:56:11Z</dcterms:created>
  <dcterms:modified xsi:type="dcterms:W3CDTF">2019-03-28T14:04:46Z</dcterms:modified>
</cp:coreProperties>
</file>