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5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5CB463E-B783-4AD3-AA33-565880EE75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EBBBD85-CF40-41AE-9F17-4D82488E0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9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463E-B783-4AD3-AA33-565880EE75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BD85-CF40-41AE-9F17-4D82488E0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30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463E-B783-4AD3-AA33-565880EE75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BD85-CF40-41AE-9F17-4D82488E0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92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463E-B783-4AD3-AA33-565880EE75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BD85-CF40-41AE-9F17-4D82488E0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8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463E-B783-4AD3-AA33-565880EE75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BD85-CF40-41AE-9F17-4D82488E0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32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463E-B783-4AD3-AA33-565880EE75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BD85-CF40-41AE-9F17-4D82488E0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86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463E-B783-4AD3-AA33-565880EE75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BD85-CF40-41AE-9F17-4D82488E0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4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5CB463E-B783-4AD3-AA33-565880EE75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BD85-CF40-41AE-9F17-4D82488E0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96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5CB463E-B783-4AD3-AA33-565880EE75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BD85-CF40-41AE-9F17-4D82488E0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4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463E-B783-4AD3-AA33-565880EE75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BD85-CF40-41AE-9F17-4D82488E0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6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463E-B783-4AD3-AA33-565880EE75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BD85-CF40-41AE-9F17-4D82488E0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4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463E-B783-4AD3-AA33-565880EE75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BD85-CF40-41AE-9F17-4D82488E0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7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463E-B783-4AD3-AA33-565880EE75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BD85-CF40-41AE-9F17-4D82488E0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6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463E-B783-4AD3-AA33-565880EE75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BD85-CF40-41AE-9F17-4D82488E0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1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463E-B783-4AD3-AA33-565880EE75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BD85-CF40-41AE-9F17-4D82488E0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5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463E-B783-4AD3-AA33-565880EE75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BD85-CF40-41AE-9F17-4D82488E0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8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463E-B783-4AD3-AA33-565880EE75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BD85-CF40-41AE-9F17-4D82488E0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1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5CB463E-B783-4AD3-AA33-565880EE75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EBBBD85-CF40-41AE-9F17-4D82488E0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3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580" y="302556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Devoh Designs</a:t>
            </a:r>
            <a:br>
              <a:rPr lang="en-US" dirty="0" smtClean="0"/>
            </a:br>
            <a:r>
              <a:rPr lang="en-US" sz="2400" dirty="0" smtClean="0"/>
              <a:t>by Garett and Denver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6363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Company?!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company was made to produce vinyl wraps/stickers for the customers.</a:t>
            </a:r>
          </a:p>
          <a:p>
            <a:r>
              <a:rPr lang="en-US" dirty="0" smtClean="0"/>
              <a:t>We wanted to put a custom spin on everyday items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00333" y="3679824"/>
            <a:ext cx="3632201" cy="272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9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708" y="2272424"/>
            <a:ext cx="8825659" cy="3416300"/>
          </a:xfrm>
        </p:spPr>
        <p:txBody>
          <a:bodyPr/>
          <a:lstStyle/>
          <a:p>
            <a:r>
              <a:rPr lang="en-US" dirty="0" smtClean="0"/>
              <a:t>We tried printing on vinyl but the color would run down the vinyl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switched to the LaserJet printer but the vinyl melted off..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03315" y="3488887"/>
            <a:ext cx="3688255" cy="276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2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made some very nice stickers for our phones…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also fully wrapped a phone case that turned out well…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64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first thought when we started this whole thing was to start with wrapping controllers, then when that didn’t work we switched to phone cases</a:t>
            </a:r>
          </a:p>
          <a:p>
            <a:endParaRPr lang="en-US" dirty="0"/>
          </a:p>
          <a:p>
            <a:r>
              <a:rPr lang="en-US" dirty="0" smtClean="0"/>
              <a:t>The phone cases went well until we tried to print </a:t>
            </a:r>
            <a:r>
              <a:rPr lang="en-US" smtClean="0"/>
              <a:t>in color </a:t>
            </a:r>
            <a:r>
              <a:rPr lang="en-US" dirty="0" smtClean="0"/>
              <a:t>and after that everything went downhill…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004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16</TotalTime>
  <Words>125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 Boardroom</vt:lpstr>
      <vt:lpstr>Devoh Designs by Garett and Denver</vt:lpstr>
      <vt:lpstr>Our Company?!</vt:lpstr>
      <vt:lpstr>Troubles!</vt:lpstr>
      <vt:lpstr>Success!</vt:lpstr>
      <vt:lpstr>Summary..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Devoh Designs by Garett and Denver</dc:title>
  <dc:creator>Donohue, Garett</dc:creator>
  <cp:lastModifiedBy>Donohue, Garett</cp:lastModifiedBy>
  <cp:revision>3</cp:revision>
  <dcterms:created xsi:type="dcterms:W3CDTF">2019-03-21T11:43:54Z</dcterms:created>
  <dcterms:modified xsi:type="dcterms:W3CDTF">2019-03-21T12:00:20Z</dcterms:modified>
</cp:coreProperties>
</file>