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Nunito" panose="020B0604020202020204" charset="0"/>
      <p:regular r:id="rId8"/>
      <p:bold r:id="rId9"/>
      <p:italic r:id="rId10"/>
      <p:boldItalic r:id="rId11"/>
    </p:embeddedFont>
    <p:embeddedFont>
      <p:font typeface="Maven Pro" panose="020B060402020202020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1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47a7dd881_0_15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547a7dd881_0_1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47a7dd881_0_1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547a7dd881_0_1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47a7dd881_0_15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47a7dd881_0_1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47a7dd881_0_1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547a7dd881_0_1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2444250" y="494863"/>
            <a:ext cx="4255500" cy="187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000000"/>
                </a:solidFill>
              </a:rPr>
              <a:t>SUMO-BOTS</a:t>
            </a:r>
            <a:endParaRPr>
              <a:solidFill>
                <a:srgbClr val="000000"/>
              </a:solidFill>
            </a:endParaRPr>
          </a:p>
        </p:txBody>
      </p:sp>
      <p:sp>
        <p:nvSpPr>
          <p:cNvPr id="278" name="Google Shape;278;p13"/>
          <p:cNvSpPr txBox="1">
            <a:spLocks noGrp="1"/>
          </p:cNvSpPr>
          <p:nvPr>
            <p:ph type="subTitle" idx="1"/>
          </p:nvPr>
        </p:nvSpPr>
        <p:spPr>
          <a:xfrm>
            <a:off x="2444250" y="2095014"/>
            <a:ext cx="4255500" cy="167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rgbClr val="000000"/>
                </a:solidFill>
              </a:rPr>
              <a:t>By:</a:t>
            </a:r>
            <a:endParaRPr>
              <a:solidFill>
                <a:srgbClr val="000000"/>
              </a:solidFill>
            </a:endParaRPr>
          </a:p>
          <a:p>
            <a:pPr marL="0" lvl="0" indent="0" algn="ctr" rtl="0">
              <a:spcBef>
                <a:spcPts val="0"/>
              </a:spcBef>
              <a:spcAft>
                <a:spcPts val="0"/>
              </a:spcAft>
              <a:buNone/>
            </a:pPr>
            <a:r>
              <a:rPr lang="en-GB">
                <a:solidFill>
                  <a:srgbClr val="000000"/>
                </a:solidFill>
              </a:rPr>
              <a:t>Logan Burke</a:t>
            </a:r>
            <a:endParaRPr>
              <a:solidFill>
                <a:srgbClr val="000000"/>
              </a:solidFill>
            </a:endParaRPr>
          </a:p>
          <a:p>
            <a:pPr marL="0" lvl="0" indent="0" algn="ctr" rtl="0">
              <a:spcBef>
                <a:spcPts val="0"/>
              </a:spcBef>
              <a:spcAft>
                <a:spcPts val="0"/>
              </a:spcAft>
              <a:buNone/>
            </a:pPr>
            <a:r>
              <a:rPr lang="en-GB">
                <a:solidFill>
                  <a:srgbClr val="000000"/>
                </a:solidFill>
              </a:rPr>
              <a:t>Christopher Underhill</a:t>
            </a:r>
            <a:endParaRPr>
              <a:solidFill>
                <a:srgbClr val="000000"/>
              </a:solidFill>
            </a:endParaRPr>
          </a:p>
        </p:txBody>
      </p:sp>
      <p:pic>
        <p:nvPicPr>
          <p:cNvPr id="279" name="Google Shape;279;p13"/>
          <p:cNvPicPr preferRelativeResize="0"/>
          <p:nvPr/>
        </p:nvPicPr>
        <p:blipFill>
          <a:blip r:embed="rId3">
            <a:alphaModFix/>
          </a:blip>
          <a:stretch>
            <a:fillRect/>
          </a:stretch>
        </p:blipFill>
        <p:spPr>
          <a:xfrm>
            <a:off x="0" y="1648950"/>
            <a:ext cx="3188702" cy="349455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title"/>
          </p:nvPr>
        </p:nvSpPr>
        <p:spPr>
          <a:xfrm>
            <a:off x="702200" y="142725"/>
            <a:ext cx="6366900" cy="186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GB" sz="3600" b="0">
                <a:solidFill>
                  <a:srgbClr val="000000"/>
                </a:solidFill>
                <a:latin typeface="Arial"/>
                <a:ea typeface="Arial"/>
                <a:cs typeface="Arial"/>
                <a:sym typeface="Arial"/>
              </a:rPr>
              <a:t>WHAT ARE THEY?</a:t>
            </a:r>
            <a:endParaRPr/>
          </a:p>
        </p:txBody>
      </p:sp>
      <p:sp>
        <p:nvSpPr>
          <p:cNvPr id="285" name="Google Shape;285;p14"/>
          <p:cNvSpPr txBox="1">
            <a:spLocks noGrp="1"/>
          </p:cNvSpPr>
          <p:nvPr>
            <p:ph type="body" idx="1"/>
          </p:nvPr>
        </p:nvSpPr>
        <p:spPr>
          <a:xfrm>
            <a:off x="0" y="1460550"/>
            <a:ext cx="7202700" cy="1746000"/>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0"/>
              </a:spcAft>
              <a:buClr>
                <a:srgbClr val="000000"/>
              </a:buClr>
              <a:buSzPts val="1100"/>
              <a:buFont typeface="Arial"/>
              <a:buNone/>
            </a:pPr>
            <a:r>
              <a:rPr lang="en-GB" sz="1800">
                <a:solidFill>
                  <a:srgbClr val="000000"/>
                </a:solidFill>
                <a:latin typeface="Arial"/>
                <a:ea typeface="Arial"/>
                <a:cs typeface="Arial"/>
                <a:sym typeface="Arial"/>
              </a:rPr>
              <a:t>These bots came from PARALLAX INC. They donated this too the school for students to explore the basics of coding and and a little bit of wiring. They are easy to use, challenging at some parts to figure out how they work, but in the end it's all fun to watch them battle it out.</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5"/>
          <p:cNvSpPr txBox="1">
            <a:spLocks noGrp="1"/>
          </p:cNvSpPr>
          <p:nvPr>
            <p:ph type="title"/>
          </p:nvPr>
        </p:nvSpPr>
        <p:spPr>
          <a:xfrm>
            <a:off x="532950" y="368400"/>
            <a:ext cx="6366900" cy="186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600" b="0">
                <a:solidFill>
                  <a:srgbClr val="000000"/>
                </a:solidFill>
              </a:rPr>
              <a:t>What is in a Sumo-Bot?</a:t>
            </a:r>
            <a:endParaRPr sz="3600" b="0">
              <a:solidFill>
                <a:srgbClr val="000000"/>
              </a:solidFill>
            </a:endParaRPr>
          </a:p>
        </p:txBody>
      </p:sp>
      <p:sp>
        <p:nvSpPr>
          <p:cNvPr id="291" name="Google Shape;291;p15"/>
          <p:cNvSpPr txBox="1">
            <a:spLocks noGrp="1"/>
          </p:cNvSpPr>
          <p:nvPr>
            <p:ph type="body" idx="1"/>
          </p:nvPr>
        </p:nvSpPr>
        <p:spPr>
          <a:xfrm>
            <a:off x="72100" y="1535875"/>
            <a:ext cx="4986900" cy="3161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800">
                <a:solidFill>
                  <a:srgbClr val="000000"/>
                </a:solidFill>
              </a:rPr>
              <a:t>Not only is this a cube of nuts and bolts, but it has a lot more in it that you can’t actually see, and it was not easy getting it all there. The hardware was a task itself, but the coding is what really tests you. But once you get it then you are able to make your bot move, sense, and fight whatever robot is within its vicinity. </a:t>
            </a:r>
            <a:endParaRPr sz="1800">
              <a:solidFill>
                <a:srgbClr val="000000"/>
              </a:solidFill>
            </a:endParaRPr>
          </a:p>
        </p:txBody>
      </p:sp>
      <p:pic>
        <p:nvPicPr>
          <p:cNvPr id="292" name="Google Shape;292;p15"/>
          <p:cNvPicPr preferRelativeResize="0"/>
          <p:nvPr/>
        </p:nvPicPr>
        <p:blipFill>
          <a:blip r:embed="rId3">
            <a:alphaModFix/>
          </a:blip>
          <a:stretch>
            <a:fillRect/>
          </a:stretch>
        </p:blipFill>
        <p:spPr>
          <a:xfrm>
            <a:off x="4922850" y="1584850"/>
            <a:ext cx="4221149" cy="31617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txBox="1">
            <a:spLocks noGrp="1"/>
          </p:cNvSpPr>
          <p:nvPr>
            <p:ph type="title"/>
          </p:nvPr>
        </p:nvSpPr>
        <p:spPr>
          <a:xfrm>
            <a:off x="1388550" y="0"/>
            <a:ext cx="6366900" cy="118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600" b="0">
                <a:solidFill>
                  <a:srgbClr val="000000"/>
                </a:solidFill>
              </a:rPr>
              <a:t>Start-Up</a:t>
            </a:r>
            <a:endParaRPr sz="3600" b="0">
              <a:solidFill>
                <a:srgbClr val="000000"/>
              </a:solidFill>
            </a:endParaRPr>
          </a:p>
        </p:txBody>
      </p:sp>
      <p:sp>
        <p:nvSpPr>
          <p:cNvPr id="298" name="Google Shape;298;p16"/>
          <p:cNvSpPr txBox="1">
            <a:spLocks noGrp="1"/>
          </p:cNvSpPr>
          <p:nvPr>
            <p:ph type="body" idx="1"/>
          </p:nvPr>
        </p:nvSpPr>
        <p:spPr>
          <a:xfrm>
            <a:off x="0" y="848400"/>
            <a:ext cx="6366900" cy="344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rgbClr val="000000"/>
                </a:solidFill>
              </a:rPr>
              <a:t>Well it all started with box set, then from there on the assembling part of the robot itself was not all that challenging, just finding what pieces fit in right was pretty well the only rough part. But once it came to writing code, that was the rough part; and that's when the most problems occured, such as:</a:t>
            </a:r>
            <a:endParaRPr sz="1800">
              <a:solidFill>
                <a:srgbClr val="000000"/>
              </a:solidFill>
            </a:endParaRPr>
          </a:p>
          <a:p>
            <a:pPr marL="457200" lvl="0" indent="-342900" algn="l" rtl="0">
              <a:spcBef>
                <a:spcPts val="1600"/>
              </a:spcBef>
              <a:spcAft>
                <a:spcPts val="0"/>
              </a:spcAft>
              <a:buClr>
                <a:srgbClr val="000000"/>
              </a:buClr>
              <a:buSzPts val="1800"/>
              <a:buChar char="●"/>
            </a:pPr>
            <a:r>
              <a:rPr lang="en-GB" sz="1800">
                <a:solidFill>
                  <a:srgbClr val="000000"/>
                </a:solidFill>
              </a:rPr>
              <a:t>Figuring out why it would not sense other robots</a:t>
            </a:r>
            <a:endParaRPr sz="1800">
              <a:solidFill>
                <a:srgbClr val="000000"/>
              </a:solidFill>
            </a:endParaRPr>
          </a:p>
          <a:p>
            <a:pPr marL="457200" lvl="0" indent="-342900" algn="l" rtl="0">
              <a:spcBef>
                <a:spcPts val="0"/>
              </a:spcBef>
              <a:spcAft>
                <a:spcPts val="0"/>
              </a:spcAft>
              <a:buClr>
                <a:srgbClr val="000000"/>
              </a:buClr>
              <a:buSzPts val="1800"/>
              <a:buChar char="●"/>
            </a:pPr>
            <a:r>
              <a:rPr lang="en-GB" sz="1800">
                <a:solidFill>
                  <a:srgbClr val="000000"/>
                </a:solidFill>
              </a:rPr>
              <a:t>Why it would only go in a circle</a:t>
            </a:r>
            <a:endParaRPr sz="1800">
              <a:solidFill>
                <a:srgbClr val="000000"/>
              </a:solidFill>
            </a:endParaRPr>
          </a:p>
          <a:p>
            <a:pPr marL="457200" lvl="0" indent="-342900" algn="l" rtl="0">
              <a:spcBef>
                <a:spcPts val="0"/>
              </a:spcBef>
              <a:spcAft>
                <a:spcPts val="0"/>
              </a:spcAft>
              <a:buClr>
                <a:srgbClr val="000000"/>
              </a:buClr>
              <a:buSzPts val="1800"/>
              <a:buChar char="●"/>
            </a:pPr>
            <a:r>
              <a:rPr lang="en-GB" sz="1800">
                <a:solidFill>
                  <a:srgbClr val="000000"/>
                </a:solidFill>
              </a:rPr>
              <a:t>Why the code would not transfer to the bot</a:t>
            </a:r>
            <a:endParaRPr sz="1800">
              <a:solidFill>
                <a:srgbClr val="000000"/>
              </a:solidFill>
            </a:endParaRPr>
          </a:p>
        </p:txBody>
      </p:sp>
      <p:pic>
        <p:nvPicPr>
          <p:cNvPr id="299" name="Google Shape;299;p16"/>
          <p:cNvPicPr preferRelativeResize="0"/>
          <p:nvPr/>
        </p:nvPicPr>
        <p:blipFill>
          <a:blip r:embed="rId3">
            <a:alphaModFix/>
          </a:blip>
          <a:stretch>
            <a:fillRect/>
          </a:stretch>
        </p:blipFill>
        <p:spPr>
          <a:xfrm rot="-5400000">
            <a:off x="6390214" y="35110"/>
            <a:ext cx="2472301" cy="3035280"/>
          </a:xfrm>
          <a:prstGeom prst="rect">
            <a:avLst/>
          </a:prstGeom>
          <a:noFill/>
          <a:ln>
            <a:noFill/>
          </a:ln>
        </p:spPr>
      </p:pic>
      <p:pic>
        <p:nvPicPr>
          <p:cNvPr id="300" name="Google Shape;300;p16"/>
          <p:cNvPicPr preferRelativeResize="0"/>
          <p:nvPr/>
        </p:nvPicPr>
        <p:blipFill>
          <a:blip r:embed="rId4">
            <a:alphaModFix/>
          </a:blip>
          <a:stretch>
            <a:fillRect/>
          </a:stretch>
        </p:blipFill>
        <p:spPr>
          <a:xfrm>
            <a:off x="5721500" y="2979925"/>
            <a:ext cx="3422503" cy="2163571"/>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7"/>
          <p:cNvSpPr txBox="1">
            <a:spLocks noGrp="1"/>
          </p:cNvSpPr>
          <p:nvPr>
            <p:ph type="title"/>
          </p:nvPr>
        </p:nvSpPr>
        <p:spPr>
          <a:xfrm>
            <a:off x="373100" y="216275"/>
            <a:ext cx="6366900" cy="118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600" b="0">
                <a:solidFill>
                  <a:srgbClr val="000000"/>
                </a:solidFill>
              </a:rPr>
              <a:t>What can you learn from this</a:t>
            </a:r>
            <a:endParaRPr sz="3600" b="0">
              <a:solidFill>
                <a:srgbClr val="000000"/>
              </a:solidFill>
            </a:endParaRPr>
          </a:p>
        </p:txBody>
      </p:sp>
      <p:sp>
        <p:nvSpPr>
          <p:cNvPr id="306" name="Google Shape;306;p17"/>
          <p:cNvSpPr txBox="1">
            <a:spLocks noGrp="1"/>
          </p:cNvSpPr>
          <p:nvPr>
            <p:ph type="body" idx="1"/>
          </p:nvPr>
        </p:nvSpPr>
        <p:spPr>
          <a:xfrm>
            <a:off x="0" y="1198375"/>
            <a:ext cx="6366900" cy="1866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800">
                <a:solidFill>
                  <a:srgbClr val="000000"/>
                </a:solidFill>
              </a:rPr>
              <a:t>For a student who has never done coding, nor do anything with robots, we was able to manage how to figure out how to write certain lines of code, commanding the Sumo-bot to do different actions. Now we am able to look at my own code and find out some different errors and places that I need to rewrite what is there.</a:t>
            </a:r>
            <a:endParaRPr sz="1800">
              <a:solidFill>
                <a:srgbClr val="000000"/>
              </a:solidFill>
            </a:endParaRPr>
          </a:p>
        </p:txBody>
      </p:sp>
      <p:pic>
        <p:nvPicPr>
          <p:cNvPr id="307" name="Google Shape;307;p17"/>
          <p:cNvPicPr preferRelativeResize="0"/>
          <p:nvPr/>
        </p:nvPicPr>
        <p:blipFill>
          <a:blip r:embed="rId3">
            <a:alphaModFix/>
          </a:blip>
          <a:stretch>
            <a:fillRect/>
          </a:stretch>
        </p:blipFill>
        <p:spPr>
          <a:xfrm>
            <a:off x="5746725" y="2571750"/>
            <a:ext cx="3397275" cy="25717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319</Words>
  <Application>Microsoft Office PowerPoint</Application>
  <PresentationFormat>On-screen Show (16:9)</PresentationFormat>
  <Paragraphs>15</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Nunito</vt:lpstr>
      <vt:lpstr>Arial</vt:lpstr>
      <vt:lpstr>Maven Pro</vt:lpstr>
      <vt:lpstr>Momentum</vt:lpstr>
      <vt:lpstr>SUMO-BOTS</vt:lpstr>
      <vt:lpstr>WHAT ARE THEY?</vt:lpstr>
      <vt:lpstr>What is in a Sumo-Bot?</vt:lpstr>
      <vt:lpstr>Start-Up</vt:lpstr>
      <vt:lpstr>What can you learn from this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SUMO-BOTS</dc:title>
  <dc:creator>Burke, Logan</dc:creator>
  <cp:lastModifiedBy>Hallihan, Ashley (ASD-N)</cp:lastModifiedBy>
  <cp:revision>1</cp:revision>
  <dcterms:modified xsi:type="dcterms:W3CDTF">2019-03-28T14:14:03Z</dcterms:modified>
</cp:coreProperties>
</file>