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sldIdLst>
    <p:sldId id="256" r:id="rId2"/>
    <p:sldId id="258" r:id="rId3"/>
    <p:sldId id="257"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36" autoAdjust="0"/>
    <p:restoredTop sz="94660"/>
  </p:normalViewPr>
  <p:slideViewPr>
    <p:cSldViewPr snapToGrid="0">
      <p:cViewPr varScale="1">
        <p:scale>
          <a:sx n="60" d="100"/>
          <a:sy n="60" d="100"/>
        </p:scale>
        <p:origin x="72" y="6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E12D507C-B1DB-4D17-B828-51A352F3583F}" type="datetimeFigureOut">
              <a:rPr lang="en-US" smtClean="0"/>
              <a:t>3/27/2019</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2E6792EE-8AC4-4027-9502-8311AAF16355}" type="slidenum">
              <a:rPr lang="en-US" smtClean="0"/>
              <a:t>‹#›</a:t>
            </a:fld>
            <a:endParaRPr lang="en-US"/>
          </a:p>
        </p:txBody>
      </p:sp>
    </p:spTree>
    <p:extLst>
      <p:ext uri="{BB962C8B-B14F-4D97-AF65-F5344CB8AC3E}">
        <p14:creationId xmlns:p14="http://schemas.microsoft.com/office/powerpoint/2010/main" val="356737679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12D507C-B1DB-4D17-B828-51A352F3583F}" type="datetimeFigureOut">
              <a:rPr lang="en-US" smtClean="0"/>
              <a:t>3/27/2019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6792EE-8AC4-4027-9502-8311AAF16355}" type="slidenum">
              <a:rPr lang="en-US" smtClean="0"/>
              <a:t>‹#›</a:t>
            </a:fld>
            <a:endParaRPr lang="en-US"/>
          </a:p>
        </p:txBody>
      </p:sp>
    </p:spTree>
    <p:extLst>
      <p:ext uri="{BB962C8B-B14F-4D97-AF65-F5344CB8AC3E}">
        <p14:creationId xmlns:p14="http://schemas.microsoft.com/office/powerpoint/2010/main" val="3088976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12D507C-B1DB-4D17-B828-51A352F3583F}" type="datetimeFigureOut">
              <a:rPr lang="en-US" smtClean="0"/>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6792EE-8AC4-4027-9502-8311AAF16355}" type="slidenum">
              <a:rPr lang="en-US" smtClean="0"/>
              <a:t>‹#›</a:t>
            </a:fld>
            <a:endParaRPr lang="en-US"/>
          </a:p>
        </p:txBody>
      </p:sp>
    </p:spTree>
    <p:extLst>
      <p:ext uri="{BB962C8B-B14F-4D97-AF65-F5344CB8AC3E}">
        <p14:creationId xmlns:p14="http://schemas.microsoft.com/office/powerpoint/2010/main" val="1051880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12D507C-B1DB-4D17-B828-51A352F3583F}" type="datetimeFigureOut">
              <a:rPr lang="en-US" smtClean="0"/>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6792EE-8AC4-4027-9502-8311AAF16355}" type="slidenum">
              <a:rPr lang="en-US" smtClean="0"/>
              <a:t>‹#›</a:t>
            </a:fld>
            <a:endParaRPr lang="en-US"/>
          </a:p>
        </p:txBody>
      </p:sp>
    </p:spTree>
    <p:extLst>
      <p:ext uri="{BB962C8B-B14F-4D97-AF65-F5344CB8AC3E}">
        <p14:creationId xmlns:p14="http://schemas.microsoft.com/office/powerpoint/2010/main" val="3206550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12D507C-B1DB-4D17-B828-51A352F3583F}" type="datetimeFigureOut">
              <a:rPr lang="en-US" smtClean="0"/>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6792EE-8AC4-4027-9502-8311AAF16355}" type="slidenum">
              <a:rPr lang="en-US" smtClean="0"/>
              <a:t>‹#›</a:t>
            </a:fld>
            <a:endParaRPr lang="en-US"/>
          </a:p>
        </p:txBody>
      </p:sp>
    </p:spTree>
    <p:extLst>
      <p:ext uri="{BB962C8B-B14F-4D97-AF65-F5344CB8AC3E}">
        <p14:creationId xmlns:p14="http://schemas.microsoft.com/office/powerpoint/2010/main" val="1547408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12D507C-B1DB-4D17-B828-51A352F3583F}" type="datetimeFigureOut">
              <a:rPr lang="en-US" smtClean="0"/>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6792EE-8AC4-4027-9502-8311AAF16355}" type="slidenum">
              <a:rPr lang="en-US" smtClean="0"/>
              <a:t>‹#›</a:t>
            </a:fld>
            <a:endParaRPr lang="en-US"/>
          </a:p>
        </p:txBody>
      </p:sp>
    </p:spTree>
    <p:extLst>
      <p:ext uri="{BB962C8B-B14F-4D97-AF65-F5344CB8AC3E}">
        <p14:creationId xmlns:p14="http://schemas.microsoft.com/office/powerpoint/2010/main" val="1515882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12D507C-B1DB-4D17-B828-51A352F3583F}" type="datetimeFigureOut">
              <a:rPr lang="en-US" smtClean="0"/>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6792EE-8AC4-4027-9502-8311AAF16355}" type="slidenum">
              <a:rPr lang="en-US" smtClean="0"/>
              <a:t>‹#›</a:t>
            </a:fld>
            <a:endParaRPr lang="en-US"/>
          </a:p>
        </p:txBody>
      </p:sp>
    </p:spTree>
    <p:extLst>
      <p:ext uri="{BB962C8B-B14F-4D97-AF65-F5344CB8AC3E}">
        <p14:creationId xmlns:p14="http://schemas.microsoft.com/office/powerpoint/2010/main" val="3562510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12D507C-B1DB-4D17-B828-51A352F3583F}" type="datetimeFigureOut">
              <a:rPr lang="en-US" smtClean="0"/>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6792EE-8AC4-4027-9502-8311AAF16355}" type="slidenum">
              <a:rPr lang="en-US" smtClean="0"/>
              <a:t>‹#›</a:t>
            </a:fld>
            <a:endParaRPr lang="en-US"/>
          </a:p>
        </p:txBody>
      </p:sp>
    </p:spTree>
    <p:extLst>
      <p:ext uri="{BB962C8B-B14F-4D97-AF65-F5344CB8AC3E}">
        <p14:creationId xmlns:p14="http://schemas.microsoft.com/office/powerpoint/2010/main" val="2405954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12D507C-B1DB-4D17-B828-51A352F3583F}" type="datetimeFigureOut">
              <a:rPr lang="en-US" smtClean="0"/>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6792EE-8AC4-4027-9502-8311AAF16355}" type="slidenum">
              <a:rPr lang="en-US" smtClean="0"/>
              <a:t>‹#›</a:t>
            </a:fld>
            <a:endParaRPr lang="en-US"/>
          </a:p>
        </p:txBody>
      </p:sp>
    </p:spTree>
    <p:extLst>
      <p:ext uri="{BB962C8B-B14F-4D97-AF65-F5344CB8AC3E}">
        <p14:creationId xmlns:p14="http://schemas.microsoft.com/office/powerpoint/2010/main" val="3924582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12D507C-B1DB-4D17-B828-51A352F3583F}" type="datetimeFigureOut">
              <a:rPr lang="en-US" smtClean="0"/>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6792EE-8AC4-4027-9502-8311AAF16355}" type="slidenum">
              <a:rPr lang="en-US" smtClean="0"/>
              <a:t>‹#›</a:t>
            </a:fld>
            <a:endParaRPr lang="en-US"/>
          </a:p>
        </p:txBody>
      </p:sp>
    </p:spTree>
    <p:extLst>
      <p:ext uri="{BB962C8B-B14F-4D97-AF65-F5344CB8AC3E}">
        <p14:creationId xmlns:p14="http://schemas.microsoft.com/office/powerpoint/2010/main" val="2855332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12D507C-B1DB-4D17-B828-51A352F3583F}" type="datetimeFigureOut">
              <a:rPr lang="en-US" smtClean="0"/>
              <a:t>3/27/2019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6792EE-8AC4-4027-9502-8311AAF16355}" type="slidenum">
              <a:rPr lang="en-US" smtClean="0"/>
              <a:t>‹#›</a:t>
            </a:fld>
            <a:endParaRPr lang="en-US"/>
          </a:p>
        </p:txBody>
      </p:sp>
    </p:spTree>
    <p:extLst>
      <p:ext uri="{BB962C8B-B14F-4D97-AF65-F5344CB8AC3E}">
        <p14:creationId xmlns:p14="http://schemas.microsoft.com/office/powerpoint/2010/main" val="2612562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12D507C-B1DB-4D17-B828-51A352F3583F}" type="datetimeFigureOut">
              <a:rPr lang="en-US" smtClean="0"/>
              <a:t>3/27/2019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6792EE-8AC4-4027-9502-8311AAF16355}" type="slidenum">
              <a:rPr lang="en-US" smtClean="0"/>
              <a:t>‹#›</a:t>
            </a:fld>
            <a:endParaRPr lang="en-US"/>
          </a:p>
        </p:txBody>
      </p:sp>
    </p:spTree>
    <p:extLst>
      <p:ext uri="{BB962C8B-B14F-4D97-AF65-F5344CB8AC3E}">
        <p14:creationId xmlns:p14="http://schemas.microsoft.com/office/powerpoint/2010/main" val="977291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12D507C-B1DB-4D17-B828-51A352F3583F}" type="datetimeFigureOut">
              <a:rPr lang="en-US" smtClean="0"/>
              <a:t>3/27/2019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6792EE-8AC4-4027-9502-8311AAF16355}" type="slidenum">
              <a:rPr lang="en-US" smtClean="0"/>
              <a:t>‹#›</a:t>
            </a:fld>
            <a:endParaRPr lang="en-US"/>
          </a:p>
        </p:txBody>
      </p:sp>
    </p:spTree>
    <p:extLst>
      <p:ext uri="{BB962C8B-B14F-4D97-AF65-F5344CB8AC3E}">
        <p14:creationId xmlns:p14="http://schemas.microsoft.com/office/powerpoint/2010/main" val="2850696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12D507C-B1DB-4D17-B828-51A352F3583F}" type="datetimeFigureOut">
              <a:rPr lang="en-US" smtClean="0"/>
              <a:t>3/27/2019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6792EE-8AC4-4027-9502-8311AAF16355}" type="slidenum">
              <a:rPr lang="en-US" smtClean="0"/>
              <a:t>‹#›</a:t>
            </a:fld>
            <a:endParaRPr lang="en-US"/>
          </a:p>
        </p:txBody>
      </p:sp>
    </p:spTree>
    <p:extLst>
      <p:ext uri="{BB962C8B-B14F-4D97-AF65-F5344CB8AC3E}">
        <p14:creationId xmlns:p14="http://schemas.microsoft.com/office/powerpoint/2010/main" val="3704902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E12D507C-B1DB-4D17-B828-51A352F3583F}" type="datetimeFigureOut">
              <a:rPr lang="en-US" smtClean="0"/>
              <a:t>3/27/2019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6792EE-8AC4-4027-9502-8311AAF16355}" type="slidenum">
              <a:rPr lang="en-US" smtClean="0"/>
              <a:t>‹#›</a:t>
            </a:fld>
            <a:endParaRPr lang="en-US"/>
          </a:p>
        </p:txBody>
      </p:sp>
    </p:spTree>
    <p:extLst>
      <p:ext uri="{BB962C8B-B14F-4D97-AF65-F5344CB8AC3E}">
        <p14:creationId xmlns:p14="http://schemas.microsoft.com/office/powerpoint/2010/main" val="636803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12D507C-B1DB-4D17-B828-51A352F3583F}" type="datetimeFigureOut">
              <a:rPr lang="en-US" smtClean="0"/>
              <a:t>3/27/2019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6792EE-8AC4-4027-9502-8311AAF16355}" type="slidenum">
              <a:rPr lang="en-US" smtClean="0"/>
              <a:t>‹#›</a:t>
            </a:fld>
            <a:endParaRPr lang="en-US"/>
          </a:p>
        </p:txBody>
      </p:sp>
    </p:spTree>
    <p:extLst>
      <p:ext uri="{BB962C8B-B14F-4D97-AF65-F5344CB8AC3E}">
        <p14:creationId xmlns:p14="http://schemas.microsoft.com/office/powerpoint/2010/main" val="1370003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12D507C-B1DB-4D17-B828-51A352F3583F}" type="datetimeFigureOut">
              <a:rPr lang="en-US" smtClean="0"/>
              <a:t>3/27/2019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6792EE-8AC4-4027-9502-8311AAF16355}" type="slidenum">
              <a:rPr lang="en-US" smtClean="0"/>
              <a:t>‹#›</a:t>
            </a:fld>
            <a:endParaRPr lang="en-US"/>
          </a:p>
        </p:txBody>
      </p:sp>
    </p:spTree>
    <p:extLst>
      <p:ext uri="{BB962C8B-B14F-4D97-AF65-F5344CB8AC3E}">
        <p14:creationId xmlns:p14="http://schemas.microsoft.com/office/powerpoint/2010/main" val="30441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12D507C-B1DB-4D17-B828-51A352F3583F}" type="datetimeFigureOut">
              <a:rPr lang="en-US" smtClean="0"/>
              <a:t>3/27/2019</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E6792EE-8AC4-4027-9502-8311AAF16355}" type="slidenum">
              <a:rPr lang="en-US" smtClean="0"/>
              <a:t>‹#›</a:t>
            </a:fld>
            <a:endParaRPr lang="en-US"/>
          </a:p>
        </p:txBody>
      </p:sp>
    </p:spTree>
    <p:extLst>
      <p:ext uri="{BB962C8B-B14F-4D97-AF65-F5344CB8AC3E}">
        <p14:creationId xmlns:p14="http://schemas.microsoft.com/office/powerpoint/2010/main" val="4272605913"/>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39000">
              <a:schemeClr val="accent1">
                <a:lumMod val="45000"/>
                <a:lumOff val="55000"/>
              </a:schemeClr>
            </a:gs>
            <a:gs pos="95000">
              <a:schemeClr val="accent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16000" y="461962"/>
            <a:ext cx="9448799" cy="1388531"/>
          </a:xfrm>
        </p:spPr>
        <p:txBody>
          <a:bodyPr>
            <a:normAutofit fontScale="90000"/>
          </a:bodyPr>
          <a:lstStyle/>
          <a:p>
            <a:r>
              <a:rPr lang="en-US" sz="6600" dirty="0" smtClean="0">
                <a:latin typeface="Bahnschrift Condensed" panose="020B0502040204020203" pitchFamily="34" charset="0"/>
              </a:rPr>
              <a:t>Beauty blender holder </a:t>
            </a:r>
            <a:br>
              <a:rPr lang="en-US" sz="6600" dirty="0" smtClean="0">
                <a:latin typeface="Bahnschrift Condensed" panose="020B0502040204020203" pitchFamily="34" charset="0"/>
              </a:rPr>
            </a:br>
            <a:r>
              <a:rPr lang="en-US" sz="2400" dirty="0" smtClean="0">
                <a:latin typeface="Bahnschrift Condensed" panose="020B0502040204020203" pitchFamily="34" charset="0"/>
              </a:rPr>
              <a:t>using 3d printing </a:t>
            </a:r>
            <a:endParaRPr lang="en-US" dirty="0">
              <a:latin typeface="Bahnschrift Condensed" panose="020B0502040204020203" pitchFamily="34" charset="0"/>
            </a:endParaRPr>
          </a:p>
        </p:txBody>
      </p:sp>
      <p:sp>
        <p:nvSpPr>
          <p:cNvPr id="3" name="Subtitle 2"/>
          <p:cNvSpPr>
            <a:spLocks noGrp="1"/>
          </p:cNvSpPr>
          <p:nvPr>
            <p:ph type="subTitle" idx="1"/>
          </p:nvPr>
        </p:nvSpPr>
        <p:spPr>
          <a:xfrm>
            <a:off x="4556123" y="1788703"/>
            <a:ext cx="6642101" cy="482600"/>
          </a:xfrm>
        </p:spPr>
        <p:txBody>
          <a:bodyPr>
            <a:normAutofit/>
          </a:bodyPr>
          <a:lstStyle/>
          <a:p>
            <a:r>
              <a:rPr lang="en-US" dirty="0" smtClean="0">
                <a:latin typeface="Bahnschrift Condensed" panose="020B0502040204020203" pitchFamily="34" charset="0"/>
              </a:rPr>
              <a:t>By: Julie Jardine and Chloe Donovan</a:t>
            </a:r>
            <a:endParaRPr lang="en-US" dirty="0">
              <a:latin typeface="Bahnschrift Condensed" panose="020B0502040204020203" pitchFamily="34" charset="0"/>
            </a:endParaRPr>
          </a:p>
        </p:txBody>
      </p:sp>
      <p:sp>
        <p:nvSpPr>
          <p:cNvPr id="7" name="AutoShape 6" descr="https://lh3.googleusercontent.com/c4AZSctTKiMyuxhTTeEcEqf5ENPrimCI619-0uBsY-XLqeSB21nGXodRwDT8rOglDwJQYHk5VL0vkE1RPhdT9YdzdBAM56UCiSczw67D8SOEcIjfUSsEIZvD2jAPXCds_KsHnuGJ"/>
          <p:cNvSpPr>
            <a:spLocks noChangeAspect="1" noChangeArrowheads="1"/>
          </p:cNvSpPr>
          <p:nvPr/>
        </p:nvSpPr>
        <p:spPr bwMode="auto">
          <a:xfrm>
            <a:off x="130175" y="-1600200"/>
            <a:ext cx="2867025" cy="3819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https://lh3.googleusercontent.com/c4AZSctTKiMyuxhTTeEcEqf5ENPrimCI619-0uBsY-XLqeSB21nGXodRwDT8rOglDwJQYHk5VL0vkE1RPhdT9YdzdBAM56UCiSczw67D8SOEcIjfUSsEIZvD2jAPXCds_KsHnuGJ"/>
          <p:cNvSpPr>
            <a:spLocks noChangeAspect="1" noChangeArrowheads="1"/>
          </p:cNvSpPr>
          <p:nvPr/>
        </p:nvSpPr>
        <p:spPr bwMode="auto">
          <a:xfrm>
            <a:off x="282575" y="-1447800"/>
            <a:ext cx="2867025" cy="3819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https://lh3.googleusercontent.com/KStkz01aPKMH_WtyqBqUhlAkVytLduyy2V5kZteNkbgdQ2IgsbhH0HO958jzTKrXUcflin4N2oRGhkH3Q4NAO_wQSLRoXg1dftr5TCI1lLMgX_R1GpBSbfxUrI4vn04nWqy-VAtb2vx0YU9jHiztuta5wMIUE7znP43cbV4-VtW-g9Kkmdaqp43k1h277H4ho48Jve5Rr2wpo4ZzhMCYr5mqxFhws6jh4gPJo-vETJdMbYAg9-Uo7bLAicvBNJ-qbswOLV22cmFKV8QeiDUjzeU-kyBjO5m8H6Hxf-mwKSKRgAeWBBtVu8Zp1Yq26EwyeFjTzys_q9QKzpsDVY032LM8tEksqBSclQPH5p-1xO-ryqLzifDqrzWJthIkqlf27Wf_RuCwl0u-DeDcUA51KS3cY66uQwR3K6E1SkA1L7rhdMtFSwktBOgOyT7csM9ixhD9rM1DMuAgOcdtBcyo_nsEOKEf3MRCBdBsT468EN3G82U9txaX48BA7k90Z2Wy_oMLoLxMRCYv2kVeqtfeu-J6GDuChIIQaMuYfOlGjQg8KenN6joQMHv2x3Qos0NM6JxagbV8kmjJ4jRuniTZh9jZe7hgpDo7eZ_9A6_g1KGf03Vb1A-6anm1cygtZ4y7unbdhoUYpnvkq7qlxdMLoIt4LzipHo4=w685-h913-n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2"/>
          <a:stretch>
            <a:fillRect/>
          </a:stretch>
        </p:blipFill>
        <p:spPr>
          <a:xfrm rot="20639585">
            <a:off x="4391211" y="2165186"/>
            <a:ext cx="2808795" cy="3743693"/>
          </a:xfrm>
          <a:prstGeom prst="rect">
            <a:avLst/>
          </a:prstGeom>
        </p:spPr>
      </p:pic>
      <p:pic>
        <p:nvPicPr>
          <p:cNvPr id="12" name="Picture 11"/>
          <p:cNvPicPr>
            <a:picLocks noChangeAspect="1"/>
          </p:cNvPicPr>
          <p:nvPr/>
        </p:nvPicPr>
        <p:blipFill>
          <a:blip r:embed="rId3"/>
          <a:stretch>
            <a:fillRect/>
          </a:stretch>
        </p:blipFill>
        <p:spPr>
          <a:xfrm rot="682705">
            <a:off x="8340528" y="2490770"/>
            <a:ext cx="2565494" cy="3419410"/>
          </a:xfrm>
          <a:prstGeom prst="rect">
            <a:avLst/>
          </a:prstGeom>
        </p:spPr>
      </p:pic>
      <p:pic>
        <p:nvPicPr>
          <p:cNvPr id="5" name="Picture 4"/>
          <p:cNvPicPr>
            <a:picLocks noChangeAspect="1"/>
          </p:cNvPicPr>
          <p:nvPr/>
        </p:nvPicPr>
        <p:blipFill>
          <a:blip r:embed="rId4"/>
          <a:stretch>
            <a:fillRect/>
          </a:stretch>
        </p:blipFill>
        <p:spPr>
          <a:xfrm rot="571409">
            <a:off x="705416" y="2255293"/>
            <a:ext cx="2714452" cy="3617948"/>
          </a:xfrm>
          <a:prstGeom prst="rect">
            <a:avLst/>
          </a:prstGeom>
        </p:spPr>
      </p:pic>
    </p:spTree>
    <p:extLst>
      <p:ext uri="{BB962C8B-B14F-4D97-AF65-F5344CB8AC3E}">
        <p14:creationId xmlns:p14="http://schemas.microsoft.com/office/powerpoint/2010/main" val="3715598642"/>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39000">
              <a:schemeClr val="accent1">
                <a:lumMod val="45000"/>
                <a:lumOff val="55000"/>
              </a:schemeClr>
            </a:gs>
            <a:gs pos="95000">
              <a:schemeClr val="accent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681843"/>
            <a:ext cx="6164653" cy="914400"/>
          </a:xfrm>
        </p:spPr>
        <p:txBody>
          <a:bodyPr>
            <a:normAutofit/>
          </a:bodyPr>
          <a:lstStyle/>
          <a:p>
            <a:r>
              <a:rPr lang="en-US" sz="4800" dirty="0" smtClean="0">
                <a:latin typeface="Bahnschrift Condensed" panose="020B0502040204020203" pitchFamily="34" charset="0"/>
              </a:rPr>
              <a:t>Fifth beauty blender </a:t>
            </a:r>
            <a:endParaRPr lang="en-US" sz="4800" dirty="0">
              <a:latin typeface="Bahnschrift Condensed" panose="020B0502040204020203" pitchFamily="34" charset="0"/>
            </a:endParaRPr>
          </a:p>
        </p:txBody>
      </p:sp>
      <p:pic>
        <p:nvPicPr>
          <p:cNvPr id="5" name="Picture Placeholder 4"/>
          <p:cNvPicPr>
            <a:picLocks noGrp="1" noChangeAspect="1"/>
          </p:cNvPicPr>
          <p:nvPr>
            <p:ph type="pic" idx="1"/>
          </p:nvPr>
        </p:nvPicPr>
        <p:blipFill>
          <a:blip r:embed="rId2"/>
          <a:srcRect l="2170" r="2170"/>
          <a:stretch>
            <a:fillRect/>
          </a:stretch>
        </p:blipFill>
        <p:spPr>
          <a:xfrm>
            <a:off x="7617896" y="1110343"/>
            <a:ext cx="3280974" cy="4572000"/>
          </a:xfrm>
          <a:prstGeom prst="rect">
            <a:avLst/>
          </a:prstGeom>
        </p:spPr>
      </p:pic>
      <p:sp>
        <p:nvSpPr>
          <p:cNvPr id="4" name="Text Placeholder 3"/>
          <p:cNvSpPr>
            <a:spLocks noGrp="1"/>
          </p:cNvSpPr>
          <p:nvPr>
            <p:ph type="body" sz="half" idx="2"/>
          </p:nvPr>
        </p:nvSpPr>
        <p:spPr/>
        <p:txBody>
          <a:bodyPr>
            <a:normAutofit fontScale="92500"/>
          </a:bodyPr>
          <a:lstStyle/>
          <a:p>
            <a:r>
              <a:rPr lang="en-US" sz="3600" dirty="0" smtClean="0">
                <a:latin typeface="Bahnschrift Condensed" panose="020B0502040204020203" pitchFamily="34" charset="0"/>
              </a:rPr>
              <a:t>The last one turned out perfect with the color we wanted and the perfect size and length, this one was a huge success!</a:t>
            </a:r>
            <a:endParaRPr lang="en-US" sz="3600" dirty="0">
              <a:latin typeface="Bahnschrift Condensed" panose="020B0502040204020203" pitchFamily="34" charset="0"/>
            </a:endParaRPr>
          </a:p>
        </p:txBody>
      </p:sp>
    </p:spTree>
    <p:extLst>
      <p:ext uri="{BB962C8B-B14F-4D97-AF65-F5344CB8AC3E}">
        <p14:creationId xmlns:p14="http://schemas.microsoft.com/office/powerpoint/2010/main" val="41693979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39000">
              <a:schemeClr val="accent1">
                <a:lumMod val="45000"/>
                <a:lumOff val="55000"/>
              </a:schemeClr>
            </a:gs>
            <a:gs pos="95000">
              <a:schemeClr val="accent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34936" y="323718"/>
            <a:ext cx="6169230" cy="1468800"/>
          </a:xfrm>
        </p:spPr>
        <p:txBody>
          <a:bodyPr>
            <a:noAutofit/>
          </a:bodyPr>
          <a:lstStyle/>
          <a:p>
            <a:r>
              <a:rPr lang="en-US" sz="9600" dirty="0">
                <a:latin typeface="Bahnschrift Condensed" panose="020B0502040204020203" pitchFamily="34" charset="0"/>
              </a:rPr>
              <a:t>C</a:t>
            </a:r>
            <a:r>
              <a:rPr lang="en-US" sz="9600" dirty="0" smtClean="0">
                <a:latin typeface="Bahnschrift Condensed" panose="020B0502040204020203" pitchFamily="34" charset="0"/>
              </a:rPr>
              <a:t>onclusion</a:t>
            </a:r>
            <a:endParaRPr lang="en-US" sz="9600" dirty="0">
              <a:latin typeface="Bahnschrift Condensed" panose="020B0502040204020203" pitchFamily="34" charset="0"/>
            </a:endParaRPr>
          </a:p>
        </p:txBody>
      </p:sp>
      <p:sp>
        <p:nvSpPr>
          <p:cNvPr id="3" name="Text Placeholder 2"/>
          <p:cNvSpPr>
            <a:spLocks noGrp="1"/>
          </p:cNvSpPr>
          <p:nvPr>
            <p:ph type="body" idx="1"/>
          </p:nvPr>
        </p:nvSpPr>
        <p:spPr>
          <a:xfrm>
            <a:off x="1034936" y="1792518"/>
            <a:ext cx="5365864" cy="4358899"/>
          </a:xfrm>
        </p:spPr>
        <p:txBody>
          <a:bodyPr>
            <a:normAutofit lnSpcReduction="10000"/>
          </a:bodyPr>
          <a:lstStyle/>
          <a:p>
            <a:r>
              <a:rPr lang="en-US" sz="3200" dirty="0" smtClean="0">
                <a:latin typeface="Bahnschrift Condensed" panose="020B0502040204020203" pitchFamily="34" charset="0"/>
              </a:rPr>
              <a:t>In conclusion we learned how to use the 3d printer and make this and we have many more plans for the holder as we plan to improve and make it multi usage in the future just like the beauty blender is meant for, we believe this could be a good venter due to the fact that over 6.5 </a:t>
            </a:r>
            <a:r>
              <a:rPr lang="en-US" sz="3200" dirty="0">
                <a:latin typeface="Bahnschrift Condensed" panose="020B0502040204020203" pitchFamily="34" charset="0"/>
              </a:rPr>
              <a:t>million </a:t>
            </a:r>
            <a:r>
              <a:rPr lang="en-US" sz="3200" dirty="0" smtClean="0">
                <a:latin typeface="Bahnschrift Condensed" panose="020B0502040204020203" pitchFamily="34" charset="0"/>
              </a:rPr>
              <a:t>sponges are owned by people</a:t>
            </a:r>
            <a:endParaRPr lang="en-US" sz="3200" dirty="0">
              <a:latin typeface="Bahnschrift Condensed" panose="020B0502040204020203" pitchFamily="34" charset="0"/>
            </a:endParaRPr>
          </a:p>
        </p:txBody>
      </p:sp>
      <p:pic>
        <p:nvPicPr>
          <p:cNvPr id="4" name="Picture 3"/>
          <p:cNvPicPr>
            <a:picLocks noChangeAspect="1"/>
          </p:cNvPicPr>
          <p:nvPr/>
        </p:nvPicPr>
        <p:blipFill>
          <a:blip r:embed="rId2"/>
          <a:stretch>
            <a:fillRect/>
          </a:stretch>
        </p:blipFill>
        <p:spPr>
          <a:xfrm>
            <a:off x="7684340" y="909639"/>
            <a:ext cx="4103107" cy="5468812"/>
          </a:xfrm>
          <a:prstGeom prst="rect">
            <a:avLst/>
          </a:prstGeom>
        </p:spPr>
      </p:pic>
    </p:spTree>
    <p:extLst>
      <p:ext uri="{BB962C8B-B14F-4D97-AF65-F5344CB8AC3E}">
        <p14:creationId xmlns:p14="http://schemas.microsoft.com/office/powerpoint/2010/main" val="125983562"/>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98601" y="215899"/>
            <a:ext cx="9090024" cy="956731"/>
          </a:xfrm>
        </p:spPr>
        <p:txBody>
          <a:bodyPr>
            <a:noAutofit/>
          </a:bodyPr>
          <a:lstStyle/>
          <a:p>
            <a:r>
              <a:rPr lang="en-US" sz="6600" dirty="0" smtClean="0">
                <a:latin typeface="Bahnschrift Condensed" panose="020B0502040204020203" pitchFamily="34" charset="0"/>
              </a:rPr>
              <a:t>What is a beauty blender? </a:t>
            </a:r>
            <a:endParaRPr lang="en-US" sz="6600" dirty="0">
              <a:latin typeface="Bahnschrift Condensed" panose="020B0502040204020203" pitchFamily="34" charset="0"/>
            </a:endParaRPr>
          </a:p>
        </p:txBody>
      </p:sp>
      <p:sp>
        <p:nvSpPr>
          <p:cNvPr id="3" name="Subtitle 2"/>
          <p:cNvSpPr>
            <a:spLocks noGrp="1"/>
          </p:cNvSpPr>
          <p:nvPr>
            <p:ph type="subTitle" idx="1"/>
          </p:nvPr>
        </p:nvSpPr>
        <p:spPr>
          <a:xfrm>
            <a:off x="1943100" y="1295401"/>
            <a:ext cx="8988425" cy="1409700"/>
          </a:xfrm>
        </p:spPr>
        <p:txBody>
          <a:bodyPr/>
          <a:lstStyle/>
          <a:p>
            <a:r>
              <a:rPr lang="en-US" sz="2400" dirty="0" smtClean="0">
                <a:latin typeface="Bahnschrift Condensed" panose="020B0502040204020203" pitchFamily="34" charset="0"/>
              </a:rPr>
              <a:t>A beauty blender was created and its real purpose is to hold water</a:t>
            </a:r>
            <a:r>
              <a:rPr lang="en-US" sz="2400" dirty="0">
                <a:latin typeface="Bahnschrift Condensed" panose="020B0502040204020203" pitchFamily="34" charset="0"/>
              </a:rPr>
              <a:t>, not product, </a:t>
            </a:r>
            <a:r>
              <a:rPr lang="en-US" sz="2400" dirty="0" smtClean="0">
                <a:latin typeface="Bahnschrift Condensed" panose="020B0502040204020203" pitchFamily="34" charset="0"/>
              </a:rPr>
              <a:t>also by evenly </a:t>
            </a:r>
            <a:r>
              <a:rPr lang="en-US" sz="2400" dirty="0">
                <a:latin typeface="Bahnschrift Condensed" panose="020B0502040204020203" pitchFamily="34" charset="0"/>
              </a:rPr>
              <a:t>distributing and blending the perfect amount of cream, powder, or liquid formulas into skin without </a:t>
            </a:r>
            <a:r>
              <a:rPr lang="en-US" sz="2400" dirty="0" smtClean="0">
                <a:latin typeface="Bahnschrift Condensed" panose="020B0502040204020203" pitchFamily="34" charset="0"/>
              </a:rPr>
              <a:t>lines</a:t>
            </a:r>
            <a:r>
              <a:rPr lang="en-US" sz="2800" dirty="0" smtClean="0">
                <a:latin typeface="Bahnschrift Condensed" panose="020B0502040204020203" pitchFamily="34" charset="0"/>
              </a:rPr>
              <a:t>. </a:t>
            </a:r>
            <a:endParaRPr lang="en-US" sz="2800" dirty="0">
              <a:latin typeface="Bahnschrift Condensed" panose="020B0502040204020203" pitchFamily="34" charset="0"/>
            </a:endParaRPr>
          </a:p>
        </p:txBody>
      </p:sp>
      <p:pic>
        <p:nvPicPr>
          <p:cNvPr id="4" name="Picture 3"/>
          <p:cNvPicPr>
            <a:picLocks noChangeAspect="1"/>
          </p:cNvPicPr>
          <p:nvPr/>
        </p:nvPicPr>
        <p:blipFill>
          <a:blip r:embed="rId2"/>
          <a:stretch>
            <a:fillRect/>
          </a:stretch>
        </p:blipFill>
        <p:spPr>
          <a:xfrm rot="20400581">
            <a:off x="1213119" y="3087742"/>
            <a:ext cx="2771028" cy="2771028"/>
          </a:xfrm>
          <a:prstGeom prst="rect">
            <a:avLst/>
          </a:prstGeom>
        </p:spPr>
      </p:pic>
      <p:pic>
        <p:nvPicPr>
          <p:cNvPr id="5" name="Picture 4"/>
          <p:cNvPicPr>
            <a:picLocks noChangeAspect="1"/>
          </p:cNvPicPr>
          <p:nvPr/>
        </p:nvPicPr>
        <p:blipFill>
          <a:blip r:embed="rId3"/>
          <a:stretch>
            <a:fillRect/>
          </a:stretch>
        </p:blipFill>
        <p:spPr>
          <a:xfrm rot="1557719">
            <a:off x="8342266" y="3143731"/>
            <a:ext cx="2604234" cy="2604234"/>
          </a:xfrm>
          <a:prstGeom prst="rect">
            <a:avLst/>
          </a:prstGeom>
        </p:spPr>
      </p:pic>
    </p:spTree>
    <p:extLst>
      <p:ext uri="{BB962C8B-B14F-4D97-AF65-F5344CB8AC3E}">
        <p14:creationId xmlns:p14="http://schemas.microsoft.com/office/powerpoint/2010/main" val="12068153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1129660">
            <a:off x="1966913" y="1933947"/>
            <a:ext cx="7429499" cy="855131"/>
          </a:xfrm>
        </p:spPr>
        <p:txBody>
          <a:bodyPr>
            <a:noAutofit/>
          </a:bodyPr>
          <a:lstStyle/>
          <a:p>
            <a:r>
              <a:rPr lang="en-US" sz="7200" dirty="0" smtClean="0">
                <a:latin typeface="Bahnschrift Condensed" panose="020B0502040204020203" pitchFamily="34" charset="0"/>
              </a:rPr>
              <a:t>how we got the idea</a:t>
            </a:r>
            <a:endParaRPr lang="en-US" sz="7200" dirty="0">
              <a:latin typeface="Bahnschrift Condensed" panose="020B0502040204020203" pitchFamily="34" charset="0"/>
            </a:endParaRPr>
          </a:p>
        </p:txBody>
      </p:sp>
      <p:sp>
        <p:nvSpPr>
          <p:cNvPr id="3" name="Subtitle 2"/>
          <p:cNvSpPr>
            <a:spLocks noGrp="1"/>
          </p:cNvSpPr>
          <p:nvPr>
            <p:ph type="subTitle" idx="1"/>
          </p:nvPr>
        </p:nvSpPr>
        <p:spPr>
          <a:xfrm rot="1229226">
            <a:off x="889000" y="3040351"/>
            <a:ext cx="10398125" cy="1574800"/>
          </a:xfrm>
        </p:spPr>
        <p:txBody>
          <a:bodyPr>
            <a:normAutofit/>
          </a:bodyPr>
          <a:lstStyle/>
          <a:p>
            <a:r>
              <a:rPr lang="en-US" sz="2400" dirty="0" smtClean="0"/>
              <a:t>We got the idea when we were on Pinterest on one of the first days of the semester, we saw this picture of a holder for a beauty blender which is something mostly every girl has in there makeup bag, so we decided this could be a really unique, cute idea.</a:t>
            </a:r>
            <a:endParaRPr lang="en-US" sz="2400" dirty="0"/>
          </a:p>
        </p:txBody>
      </p:sp>
      <p:sp>
        <p:nvSpPr>
          <p:cNvPr id="4" name="AutoShape 2" descr="https://lh4.googleusercontent.com/rRDA75CJalEjZKN-ya9hrVoR01ebN3HGmYhFtV14FGM6K6wQqD-ZWq5O1PrdezVWguRCIbnXfOabxVe0Vz-F75LYp1snanRLJ360bYQ2okvXD9VVTtH6K01qZ0_Tbu-L6PMuPKZA"/>
          <p:cNvSpPr>
            <a:spLocks noChangeAspect="1" noChangeArrowheads="1"/>
          </p:cNvSpPr>
          <p:nvPr/>
        </p:nvSpPr>
        <p:spPr bwMode="auto">
          <a:xfrm>
            <a:off x="130175" y="-354715"/>
            <a:ext cx="3349625" cy="350431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rot="1195352">
            <a:off x="9818479" y="1640239"/>
            <a:ext cx="1860630" cy="2479934"/>
          </a:xfrm>
          <a:prstGeom prst="rect">
            <a:avLst/>
          </a:prstGeom>
        </p:spPr>
      </p:pic>
    </p:spTree>
    <p:extLst>
      <p:ext uri="{BB962C8B-B14F-4D97-AF65-F5344CB8AC3E}">
        <p14:creationId xmlns:p14="http://schemas.microsoft.com/office/powerpoint/2010/main" val="546475651"/>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21359" y="104731"/>
            <a:ext cx="7743825" cy="1223430"/>
          </a:xfrm>
        </p:spPr>
        <p:txBody>
          <a:bodyPr>
            <a:normAutofit/>
          </a:bodyPr>
          <a:lstStyle/>
          <a:p>
            <a:r>
              <a:rPr lang="en-US" sz="6600" dirty="0" smtClean="0">
                <a:latin typeface="Bahnschrift Condensed" panose="020B0502040204020203" pitchFamily="34" charset="0"/>
              </a:rPr>
              <a:t>What is the purpose of it? </a:t>
            </a:r>
            <a:endParaRPr lang="en-US" sz="6600" dirty="0">
              <a:latin typeface="Bahnschrift Condensed" panose="020B0502040204020203" pitchFamily="34" charset="0"/>
            </a:endParaRPr>
          </a:p>
        </p:txBody>
      </p:sp>
      <p:sp>
        <p:nvSpPr>
          <p:cNvPr id="3" name="Subtitle 2"/>
          <p:cNvSpPr>
            <a:spLocks noGrp="1"/>
          </p:cNvSpPr>
          <p:nvPr>
            <p:ph type="subTitle" idx="1"/>
          </p:nvPr>
        </p:nvSpPr>
        <p:spPr>
          <a:xfrm>
            <a:off x="0" y="1568728"/>
            <a:ext cx="11717349" cy="3074483"/>
          </a:xfrm>
        </p:spPr>
        <p:txBody>
          <a:bodyPr>
            <a:noAutofit/>
          </a:bodyPr>
          <a:lstStyle/>
          <a:p>
            <a:r>
              <a:rPr lang="en-US" sz="2400" dirty="0" smtClean="0"/>
              <a:t>The purpose of the beauty blender holder is when you use it everyday it gets wet and full of makeup, it leaves it smelly and gross, so the holder prevents that so you can leave it out of the makeup bag and in the holder. it prevents them from ripping and get badly damaged like a make bag would cause and it will give your beauty blender a longer usage time. Did you know, you can use the beauty blender for many things including applying sunscreen, dying your hair so the holder can prevent it from getting everywhere.</a:t>
            </a:r>
            <a:endParaRPr lang="en-US" sz="2400" dirty="0"/>
          </a:p>
        </p:txBody>
      </p:sp>
      <p:pic>
        <p:nvPicPr>
          <p:cNvPr id="4" name="Picture 3"/>
          <p:cNvPicPr>
            <a:picLocks noChangeAspect="1"/>
          </p:cNvPicPr>
          <p:nvPr/>
        </p:nvPicPr>
        <p:blipFill>
          <a:blip r:embed="rId2"/>
          <a:stretch>
            <a:fillRect/>
          </a:stretch>
        </p:blipFill>
        <p:spPr>
          <a:xfrm>
            <a:off x="4347179" y="4239234"/>
            <a:ext cx="3292183" cy="2469137"/>
          </a:xfrm>
          <a:prstGeom prst="rect">
            <a:avLst/>
          </a:prstGeom>
        </p:spPr>
      </p:pic>
    </p:spTree>
    <p:extLst>
      <p:ext uri="{BB962C8B-B14F-4D97-AF65-F5344CB8AC3E}">
        <p14:creationId xmlns:p14="http://schemas.microsoft.com/office/powerpoint/2010/main" val="17760821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39000">
              <a:schemeClr val="accent1">
                <a:lumMod val="45000"/>
                <a:lumOff val="55000"/>
              </a:schemeClr>
            </a:gs>
            <a:gs pos="95000">
              <a:schemeClr val="accent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55700" y="241299"/>
            <a:ext cx="9166225" cy="956731"/>
          </a:xfrm>
        </p:spPr>
        <p:txBody>
          <a:bodyPr>
            <a:normAutofit fontScale="90000"/>
          </a:bodyPr>
          <a:lstStyle/>
          <a:p>
            <a:r>
              <a:rPr lang="en-US" sz="6000" dirty="0" smtClean="0">
                <a:solidFill>
                  <a:srgbClr val="0070C0"/>
                </a:solidFill>
                <a:latin typeface="Bahnschrift Condensed" panose="020B0502040204020203" pitchFamily="34" charset="0"/>
              </a:rPr>
              <a:t>Where we started 3d printing </a:t>
            </a:r>
            <a:endParaRPr lang="en-US" sz="6000" dirty="0">
              <a:solidFill>
                <a:srgbClr val="0070C0"/>
              </a:solidFill>
              <a:latin typeface="Bahnschrift Condensed" panose="020B0502040204020203" pitchFamily="34" charset="0"/>
            </a:endParaRPr>
          </a:p>
        </p:txBody>
      </p:sp>
      <p:sp>
        <p:nvSpPr>
          <p:cNvPr id="3" name="Subtitle 2"/>
          <p:cNvSpPr>
            <a:spLocks noGrp="1"/>
          </p:cNvSpPr>
          <p:nvPr>
            <p:ph type="subTitle" idx="1"/>
          </p:nvPr>
        </p:nvSpPr>
        <p:spPr>
          <a:xfrm>
            <a:off x="965200" y="1198030"/>
            <a:ext cx="10312400" cy="1405467"/>
          </a:xfrm>
        </p:spPr>
        <p:txBody>
          <a:bodyPr>
            <a:normAutofit/>
          </a:bodyPr>
          <a:lstStyle/>
          <a:p>
            <a:r>
              <a:rPr lang="en-US" sz="2800" dirty="0" smtClean="0">
                <a:solidFill>
                  <a:srgbClr val="0070C0"/>
                </a:solidFill>
                <a:latin typeface="Bahnschrift Condensed" panose="020B0502040204020203" pitchFamily="34" charset="0"/>
              </a:rPr>
              <a:t>When we first started designing the holder we used the tutorial</a:t>
            </a:r>
            <a:r>
              <a:rPr lang="en-US" sz="2800" dirty="0">
                <a:solidFill>
                  <a:srgbClr val="0070C0"/>
                </a:solidFill>
                <a:latin typeface="Bahnschrift Condensed" panose="020B0502040204020203" pitchFamily="34" charset="0"/>
              </a:rPr>
              <a:t>s</a:t>
            </a:r>
            <a:r>
              <a:rPr lang="en-US" sz="2800" dirty="0" smtClean="0">
                <a:solidFill>
                  <a:srgbClr val="0070C0"/>
                </a:solidFill>
                <a:latin typeface="Bahnschrift Condensed" panose="020B0502040204020203" pitchFamily="34" charset="0"/>
              </a:rPr>
              <a:t> on tinker cad to teach us where to begin, after we practiced for two days we decided we were ready for our first print.</a:t>
            </a:r>
            <a:endParaRPr lang="en-US" sz="2800" dirty="0">
              <a:solidFill>
                <a:srgbClr val="0070C0"/>
              </a:solidFill>
              <a:latin typeface="Bahnschrift Condensed" panose="020B0502040204020203" pitchFamily="34" charset="0"/>
            </a:endParaRPr>
          </a:p>
        </p:txBody>
      </p:sp>
      <p:pic>
        <p:nvPicPr>
          <p:cNvPr id="4" name="Picture 3"/>
          <p:cNvPicPr>
            <a:picLocks noChangeAspect="1"/>
          </p:cNvPicPr>
          <p:nvPr/>
        </p:nvPicPr>
        <p:blipFill>
          <a:blip r:embed="rId2"/>
          <a:stretch>
            <a:fillRect/>
          </a:stretch>
        </p:blipFill>
        <p:spPr>
          <a:xfrm rot="20405485">
            <a:off x="2252485" y="2713493"/>
            <a:ext cx="2325707" cy="2770258"/>
          </a:xfrm>
          <a:prstGeom prst="rect">
            <a:avLst/>
          </a:prstGeom>
        </p:spPr>
      </p:pic>
    </p:spTree>
    <p:extLst>
      <p:ext uri="{BB962C8B-B14F-4D97-AF65-F5344CB8AC3E}">
        <p14:creationId xmlns:p14="http://schemas.microsoft.com/office/powerpoint/2010/main" val="3920256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39000">
              <a:schemeClr val="accent1">
                <a:lumMod val="45000"/>
                <a:lumOff val="55000"/>
              </a:schemeClr>
            </a:gs>
            <a:gs pos="95000">
              <a:schemeClr val="accent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143000"/>
            <a:ext cx="6164653" cy="723900"/>
          </a:xfrm>
        </p:spPr>
        <p:txBody>
          <a:bodyPr>
            <a:normAutofit fontScale="90000"/>
          </a:bodyPr>
          <a:lstStyle/>
          <a:p>
            <a:r>
              <a:rPr lang="en-US" sz="5400" dirty="0" smtClean="0">
                <a:latin typeface="Bahnschrift Condensed" panose="020B0502040204020203" pitchFamily="34" charset="0"/>
              </a:rPr>
              <a:t>First beauty blender </a:t>
            </a:r>
            <a:endParaRPr lang="en-US" sz="5400" dirty="0">
              <a:latin typeface="Bahnschrift Condensed" panose="020B0502040204020203" pitchFamily="34" charset="0"/>
            </a:endParaRPr>
          </a:p>
        </p:txBody>
      </p:sp>
      <p:pic>
        <p:nvPicPr>
          <p:cNvPr id="5" name="Picture Placeholder 4"/>
          <p:cNvPicPr>
            <a:picLocks noGrp="1" noChangeAspect="1"/>
          </p:cNvPicPr>
          <p:nvPr>
            <p:ph type="pic" idx="1"/>
          </p:nvPr>
        </p:nvPicPr>
        <p:blipFill>
          <a:blip r:embed="rId2"/>
          <a:srcRect l="6547" r="6547"/>
          <a:stretch>
            <a:fillRect/>
          </a:stretch>
        </p:blipFill>
        <p:spPr>
          <a:xfrm>
            <a:off x="7548953" y="1143000"/>
            <a:ext cx="3280974" cy="3784600"/>
          </a:xfrm>
          <a:prstGeom prst="rect">
            <a:avLst/>
          </a:prstGeom>
        </p:spPr>
      </p:pic>
      <p:sp>
        <p:nvSpPr>
          <p:cNvPr id="4" name="Text Placeholder 3"/>
          <p:cNvSpPr>
            <a:spLocks noGrp="1"/>
          </p:cNvSpPr>
          <p:nvPr>
            <p:ph type="body" sz="half" idx="2"/>
          </p:nvPr>
        </p:nvSpPr>
        <p:spPr>
          <a:xfrm>
            <a:off x="685800" y="1968500"/>
            <a:ext cx="6164653" cy="2832100"/>
          </a:xfrm>
        </p:spPr>
        <p:txBody>
          <a:bodyPr>
            <a:noAutofit/>
          </a:bodyPr>
          <a:lstStyle/>
          <a:p>
            <a:r>
              <a:rPr lang="en-US" sz="2800" dirty="0" smtClean="0">
                <a:latin typeface="Bahnschrift Condensed" panose="020B0502040204020203" pitchFamily="34" charset="0"/>
              </a:rPr>
              <a:t>The first beauty blender holder wasn’t a huge success but the pros are that we did the design right and how we wanted, but the cons was that we just made it to small, it was small enough to fit a mini egg.</a:t>
            </a:r>
          </a:p>
          <a:p>
            <a:r>
              <a:rPr lang="en-US" sz="2800" dirty="0" smtClean="0">
                <a:latin typeface="Bahnschrift Condensed" panose="020B0502040204020203" pitchFamily="34" charset="0"/>
              </a:rPr>
              <a:t>What we learned from this is that we needed to be super sure of our measurement before we print </a:t>
            </a:r>
            <a:endParaRPr lang="en-US" sz="2800" dirty="0">
              <a:latin typeface="Bahnschrift Condensed" panose="020B0502040204020203" pitchFamily="34" charset="0"/>
            </a:endParaRPr>
          </a:p>
        </p:txBody>
      </p:sp>
    </p:spTree>
    <p:extLst>
      <p:ext uri="{BB962C8B-B14F-4D97-AF65-F5344CB8AC3E}">
        <p14:creationId xmlns:p14="http://schemas.microsoft.com/office/powerpoint/2010/main" val="28939335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39000">
              <a:schemeClr val="accent1">
                <a:lumMod val="45000"/>
                <a:lumOff val="55000"/>
              </a:schemeClr>
            </a:gs>
            <a:gs pos="95000">
              <a:schemeClr val="accent2"/>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914400"/>
            <a:ext cx="6164653" cy="812800"/>
          </a:xfrm>
        </p:spPr>
        <p:txBody>
          <a:bodyPr>
            <a:normAutofit/>
          </a:bodyPr>
          <a:lstStyle/>
          <a:p>
            <a:r>
              <a:rPr lang="en-US" sz="4400" dirty="0" smtClean="0">
                <a:latin typeface="Bahnschrift Condensed" panose="020B0502040204020203" pitchFamily="34" charset="0"/>
              </a:rPr>
              <a:t>Second beauty blender </a:t>
            </a:r>
            <a:endParaRPr lang="en-US" sz="4400" dirty="0">
              <a:latin typeface="Bahnschrift Condensed" panose="020B0502040204020203" pitchFamily="34" charset="0"/>
            </a:endParaRPr>
          </a:p>
        </p:txBody>
      </p:sp>
      <p:sp>
        <p:nvSpPr>
          <p:cNvPr id="4" name="Text Placeholder 3"/>
          <p:cNvSpPr>
            <a:spLocks noGrp="1"/>
          </p:cNvSpPr>
          <p:nvPr>
            <p:ph type="body" sz="half" idx="2"/>
          </p:nvPr>
        </p:nvSpPr>
        <p:spPr>
          <a:xfrm>
            <a:off x="406400" y="2019300"/>
            <a:ext cx="6164653" cy="2743200"/>
          </a:xfrm>
        </p:spPr>
        <p:txBody>
          <a:bodyPr>
            <a:noAutofit/>
          </a:bodyPr>
          <a:lstStyle/>
          <a:p>
            <a:r>
              <a:rPr lang="en-US" sz="3200" dirty="0" smtClean="0">
                <a:latin typeface="Bahnschrift Condensed" panose="020B0502040204020203" pitchFamily="34" charset="0"/>
              </a:rPr>
              <a:t>For the second design the size was perfect and it turned out ideal, but the negative was that we tried to apply glitter to spice it up and the glitter became very chunky and came off, so we learned that glitter was a no go.</a:t>
            </a:r>
            <a:endParaRPr lang="en-US" sz="3200" dirty="0">
              <a:latin typeface="Bahnschrift Condensed" panose="020B0502040204020203" pitchFamily="34" charset="0"/>
            </a:endParaRPr>
          </a:p>
        </p:txBody>
      </p:sp>
      <p:pic>
        <p:nvPicPr>
          <p:cNvPr id="8" name="Picture Placeholder 7"/>
          <p:cNvPicPr>
            <a:picLocks noGrp="1" noChangeAspect="1"/>
          </p:cNvPicPr>
          <p:nvPr>
            <p:ph type="pic" idx="1"/>
          </p:nvPr>
        </p:nvPicPr>
        <p:blipFill>
          <a:blip r:embed="rId2"/>
          <a:srcRect l="2170" r="2170"/>
          <a:stretch>
            <a:fillRect/>
          </a:stretch>
        </p:blipFill>
        <p:spPr>
          <a:prstGeom prst="rect">
            <a:avLst/>
          </a:prstGeom>
        </p:spPr>
      </p:pic>
    </p:spTree>
    <p:extLst>
      <p:ext uri="{BB962C8B-B14F-4D97-AF65-F5344CB8AC3E}">
        <p14:creationId xmlns:p14="http://schemas.microsoft.com/office/powerpoint/2010/main" val="15559437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8700" y="1208315"/>
            <a:ext cx="6164653" cy="979714"/>
          </a:xfrm>
        </p:spPr>
        <p:txBody>
          <a:bodyPr>
            <a:normAutofit/>
          </a:bodyPr>
          <a:lstStyle/>
          <a:p>
            <a:r>
              <a:rPr lang="en-US" sz="5400" dirty="0" smtClean="0">
                <a:latin typeface="Bahnschrift Condensed" panose="020B0502040204020203" pitchFamily="34" charset="0"/>
              </a:rPr>
              <a:t>Third beauty blender </a:t>
            </a:r>
            <a:endParaRPr lang="en-US" sz="5400" dirty="0">
              <a:latin typeface="Bahnschrift Condensed" panose="020B0502040204020203" pitchFamily="34" charset="0"/>
            </a:endParaRPr>
          </a:p>
        </p:txBody>
      </p:sp>
      <p:pic>
        <p:nvPicPr>
          <p:cNvPr id="6" name="Picture Placeholder 5"/>
          <p:cNvPicPr>
            <a:picLocks noGrp="1" noChangeAspect="1"/>
          </p:cNvPicPr>
          <p:nvPr>
            <p:ph type="pic" idx="1"/>
          </p:nvPr>
        </p:nvPicPr>
        <p:blipFill>
          <a:blip r:embed="rId2"/>
          <a:srcRect l="2142" r="2142"/>
          <a:stretch>
            <a:fillRect/>
          </a:stretch>
        </p:blipFill>
        <p:spPr>
          <a:xfrm>
            <a:off x="7699538" y="1012372"/>
            <a:ext cx="3280974" cy="4572000"/>
          </a:xfrm>
          <a:prstGeom prst="rect">
            <a:avLst/>
          </a:prstGeom>
        </p:spPr>
      </p:pic>
      <p:sp>
        <p:nvSpPr>
          <p:cNvPr id="4" name="Text Placeholder 3"/>
          <p:cNvSpPr>
            <a:spLocks noGrp="1"/>
          </p:cNvSpPr>
          <p:nvPr>
            <p:ph type="body" sz="half" idx="2"/>
          </p:nvPr>
        </p:nvSpPr>
        <p:spPr>
          <a:xfrm>
            <a:off x="1028700" y="2530929"/>
            <a:ext cx="6164653" cy="1828800"/>
          </a:xfrm>
        </p:spPr>
        <p:txBody>
          <a:bodyPr>
            <a:noAutofit/>
          </a:bodyPr>
          <a:lstStyle/>
          <a:p>
            <a:r>
              <a:rPr lang="en-US" sz="3600" dirty="0" smtClean="0">
                <a:latin typeface="Bahnschrift Condensed" panose="020B0502040204020203" pitchFamily="34" charset="0"/>
              </a:rPr>
              <a:t>The third beauty blender was a huge breakthrough and this one turned out perfect, the only thing we wanted to change was the color </a:t>
            </a:r>
            <a:endParaRPr lang="en-US" sz="3600" dirty="0">
              <a:latin typeface="Bahnschrift Condensed" panose="020B0502040204020203" pitchFamily="34" charset="0"/>
            </a:endParaRPr>
          </a:p>
        </p:txBody>
      </p:sp>
    </p:spTree>
    <p:extLst>
      <p:ext uri="{BB962C8B-B14F-4D97-AF65-F5344CB8AC3E}">
        <p14:creationId xmlns:p14="http://schemas.microsoft.com/office/powerpoint/2010/main" val="26376093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1742" y="914400"/>
            <a:ext cx="6164653" cy="947057"/>
          </a:xfrm>
        </p:spPr>
        <p:txBody>
          <a:bodyPr>
            <a:normAutofit/>
          </a:bodyPr>
          <a:lstStyle/>
          <a:p>
            <a:r>
              <a:rPr lang="en-US" sz="4800" dirty="0" smtClean="0">
                <a:latin typeface="Bahnschrift Condensed" panose="020B0502040204020203" pitchFamily="34" charset="0"/>
              </a:rPr>
              <a:t>Forth beauty blender </a:t>
            </a:r>
            <a:endParaRPr lang="en-US" sz="4800" dirty="0">
              <a:latin typeface="Bahnschrift Condensed" panose="020B0502040204020203" pitchFamily="34" charset="0"/>
            </a:endParaRPr>
          </a:p>
        </p:txBody>
      </p:sp>
      <p:pic>
        <p:nvPicPr>
          <p:cNvPr id="6" name="Picture Placeholder 5"/>
          <p:cNvPicPr>
            <a:picLocks noGrp="1" noChangeAspect="1"/>
          </p:cNvPicPr>
          <p:nvPr>
            <p:ph type="pic" idx="1"/>
          </p:nvPr>
        </p:nvPicPr>
        <p:blipFill>
          <a:blip r:embed="rId2"/>
          <a:srcRect l="2165" r="2165"/>
          <a:stretch>
            <a:fillRect/>
          </a:stretch>
        </p:blipFill>
        <p:spPr>
          <a:xfrm>
            <a:off x="7961313" y="914400"/>
            <a:ext cx="3279775" cy="4572000"/>
          </a:xfrm>
          <a:prstGeom prst="rect">
            <a:avLst/>
          </a:prstGeom>
        </p:spPr>
      </p:pic>
      <p:sp>
        <p:nvSpPr>
          <p:cNvPr id="4" name="Text Placeholder 3"/>
          <p:cNvSpPr>
            <a:spLocks noGrp="1"/>
          </p:cNvSpPr>
          <p:nvPr>
            <p:ph type="body" sz="half" idx="2"/>
          </p:nvPr>
        </p:nvSpPr>
        <p:spPr>
          <a:xfrm>
            <a:off x="685800" y="2122714"/>
            <a:ext cx="6164653" cy="2677886"/>
          </a:xfrm>
        </p:spPr>
        <p:txBody>
          <a:bodyPr>
            <a:normAutofit lnSpcReduction="10000"/>
          </a:bodyPr>
          <a:lstStyle/>
          <a:p>
            <a:r>
              <a:rPr lang="en-US" sz="3600" dirty="0" smtClean="0">
                <a:latin typeface="Bahnschrift Condensed" panose="020B0502040204020203" pitchFamily="34" charset="0"/>
              </a:rPr>
              <a:t>The forth beauty blender holder was the first attempt at putting our names into it, and the size was very good, the only thing was the color the was in Julies opinion a no no </a:t>
            </a:r>
            <a:endParaRPr lang="en-US" sz="3600" dirty="0">
              <a:latin typeface="Bahnschrift Condensed" panose="020B0502040204020203" pitchFamily="34" charset="0"/>
            </a:endParaRPr>
          </a:p>
        </p:txBody>
      </p:sp>
    </p:spTree>
    <p:extLst>
      <p:ext uri="{BB962C8B-B14F-4D97-AF65-F5344CB8AC3E}">
        <p14:creationId xmlns:p14="http://schemas.microsoft.com/office/powerpoint/2010/main" val="10653244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docProps/app.xml><?xml version="1.0" encoding="utf-8"?>
<Properties xmlns="http://schemas.openxmlformats.org/officeDocument/2006/extended-properties" xmlns:vt="http://schemas.openxmlformats.org/officeDocument/2006/docPropsVTypes">
  <Template>TM03457452[[fn=Celestial]]</Template>
  <TotalTime>149</TotalTime>
  <Words>550</Words>
  <Application>Microsoft Office PowerPoint</Application>
  <PresentationFormat>Widescreen</PresentationFormat>
  <Paragraphs>23</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Bahnschrift Condensed</vt:lpstr>
      <vt:lpstr>Calibri</vt:lpstr>
      <vt:lpstr>Calibri Light</vt:lpstr>
      <vt:lpstr>Celestial</vt:lpstr>
      <vt:lpstr>Beauty blender holder  using 3d printing </vt:lpstr>
      <vt:lpstr>What is a beauty blender? </vt:lpstr>
      <vt:lpstr>how we got the idea</vt:lpstr>
      <vt:lpstr>What is the purpose of it? </vt:lpstr>
      <vt:lpstr>Where we started 3d printing </vt:lpstr>
      <vt:lpstr>First beauty blender </vt:lpstr>
      <vt:lpstr>Second beauty blender </vt:lpstr>
      <vt:lpstr>Third beauty blender </vt:lpstr>
      <vt:lpstr>Forth beauty blender </vt:lpstr>
      <vt:lpstr>Fifth beauty blender </vt:lpstr>
      <vt:lpstr>Conclusion</vt:lpstr>
    </vt:vector>
  </TitlesOfParts>
  <Company>Anglophone School Districts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Beauty blender holder  Made by using 3d printing</dc:title>
  <dc:creator>Jardine, Julie</dc:creator>
  <cp:lastModifiedBy>Hallihan, Ashley (ASD-N)</cp:lastModifiedBy>
  <cp:revision>18</cp:revision>
  <dcterms:created xsi:type="dcterms:W3CDTF">2019-03-19T11:51:42Z</dcterms:created>
  <dcterms:modified xsi:type="dcterms:W3CDTF">2019-03-27T12:05:21Z</dcterms:modified>
</cp:coreProperties>
</file>