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2094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32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5022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760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8227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6080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3795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54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528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167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879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707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104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062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77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71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83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3D6F33F-E9B3-4E23-8E0D-696769A5E8FF}" type="datetimeFigureOut">
              <a:rPr lang="en-CA" smtClean="0"/>
              <a:pPr/>
              <a:t>05/02/2019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7721E6-78FB-4BF2-BF08-1A7369762525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31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nytimes.com/2010/02/09/business/media/09adco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nb.ca/0398/index-e.as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23900" y="1156269"/>
            <a:ext cx="7848600" cy="19812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Exploring </a:t>
            </a:r>
            <a:br>
              <a:rPr lang="en-CA" dirty="0" smtClean="0"/>
            </a:br>
            <a:r>
              <a:rPr lang="en-CA" dirty="0" smtClean="0"/>
              <a:t>New </a:t>
            </a:r>
            <a:r>
              <a:rPr lang="en-CA" dirty="0" smtClean="0"/>
              <a:t>Brunswick Business Ideas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Entrepreneurship </a:t>
            </a:r>
            <a:r>
              <a:rPr lang="en-CA" dirty="0" smtClean="0"/>
              <a:t>110</a:t>
            </a:r>
            <a:endParaRPr lang="en-CA" dirty="0" smtClean="0"/>
          </a:p>
        </p:txBody>
      </p:sp>
      <p:sp>
        <p:nvSpPr>
          <p:cNvPr id="23554" name="AutoShape 2" descr="data:image/jpg;base64,/9j/4AAQSkZJRgABAQAAAQABAAD/2wCEAAkGBhIQERQSEhQUFRUSFhUXGRUYFxoYFxcYGBYeGxkcIBsZHS0eHB0lGRwbIC8hLzM1LC0tGCoxNzEtNyY3LCwBCQoKDQsOGg8PGTUkHyQ0LCs0MDA0NSopLTAvKSkpMjUsLCw0MTI1LCwsLSksLTUvLDU0LCwuLCk1LC40LCwsLP/AABEIAEwAeAMBIgACEQEDEQH/xAAbAAACAgMBAAAAAAAAAAAAAAAFBgAEAQIHA//EAEIQAAIBAgQCBgcEBwcFAAAAAAECEQMEAAUSIRMxBiJBUWGRMlNxgaGx0RQWM0IHI2KissHwUoKSs9LT4hUXNENy/8QAGwEAAQUBAQAAAAAAAAAAAAAABAECAwUGAAf/xAAuEQABAwICCAYCAwAAAAAAAAABAAIDBBESIQUTIjFBUXGhFEJhgZHwseEV0fH/2gAMAwEAAhEDEQA/AFu3UtUA5yeRYgbn2z5YLZxknDoismoqWI56oUKJJgn80+G/jgE/M+0/M4ask6U01ThVlJ3J1eJ+MbAR88ZmoMjbOZn6L1Kr10ZbJHn6JW1nvPmfrgjk2VG4LEvpRI1GSSBB3A8Iwcr0bGp1mR6c7zT61PxIIB2593LGmXHhKz0panrgPBBBV+bdbVBU7Dv5c92Onc5pwgg/eKhlrS6PYbZ33it7ropTWm1RapYBS3pbejsNhPPee2OwbYFZTlAq0mqs7HSYFNSAx272Md+3x7MGku5pgQs1CtNn0T26dLNI1E84AIG042ToZRXfj6fENG3iZ8PhgbxDo2kSOPxf8IOOqc1pbI/PpdD7PLaDGKlK4QR6RY/yxm8yi3HoM5G/WFTu8D2+GLVbKrVJm4qNH9k/M6oHvOK1taWVVwi/aHZjyBn3mThdYXbQJt0UgkucYc63Q2Q+4ytFOz1CDykAb9kkPyHsxvbZLSIPEulB2jTJ/iAwRrWNjTqmjw6pcGIZdifdv78EctexDmmaKowiSwDAHu35H2jntzw59Q8NuLpX1Tmt2cXPgl1cpo6P/JGveRPVO+28yNp7+Y7sbXOUUerw7kE7atRA27SIPPww3XOSL+RqQ8DTpjyOk/L54GXWRlVZ3+y6RzY0z3x+Q/yxG2rxeYqGOsLjm4/fZArjJqUjhXIPP0tj4ejjwuMhrqAyzUUmJQlt/EbEeWClPKOKJpUbeoDO61Csxz2YTizcZPdcIIirSgmFQ7E+kRIjnpmY3I5jBHiCLDF8onxZZbbv1/WaUmVlbS2oEHkZBHuxMetxdVHIVyeqeRAEHt2AxjBzSbK1GIi5UtQvEAf0dW/W0gDVufLDO9HL3VAzdaSuoMVG3KTADbkb8+tOGNuiVpP4K/H64n3StPUr5t9cUMukoXm9yOiz82kI5SHAuFuSB2tpl9AaiRVaeWqfgYEePj448Kma0i+tCtBCpRtwxiJEIvotybUeRQewsZ6I2nqU8z9cT7pWnqF+P1xCysgvclxKH18LjtFxSXm3SDineammY1AKFJEbKOtInbrRgZ9vI5U0HjDMf32Ix0f7p2nqV+P1wFoWlqV1tZMElhqB1kFSQdSg6huD38sHxVkTm2aw2HsjIqunaLBhy6JdyuotRwKxUyYXUW2nmRpICwOW3PDIcoQ1Vq21XhjSQWOnSY9LYkEGefjvtjSlldGs9TgUrdadLSNb8Q6pEzswAjx98YGW9W2W5K1loilp0hVjVxNcFtLPxAun2zHLDnHW3LCRYbt/ZDVVZEHXuRfh+kXu85t0ZS6pUq0+VUso94Clj7J3+eFvP81WrW4lIadiCQIDeMdoPce/DBWrZOvJqTGJinrqnypzHvjEypLK6ZRRs6hRlLcVwEXSDpkAvqYFgQIG8HuxHERGMerdlz3d0yCupInXzJ7JON223Lbsjbfwx7DMnPVkKpO8LPz5nHRfulaepX9764z90rT1K+bfXDDpSn5I46Tpj5ClnJ8upuhJruh0hgRsykCX2B3EQNwJ2iZwQvM0p0aYAqhkQHTpaXdmBgHaFUAn2nujBYdErT1K+Z+uMfdG09Snx+uBXV0DnYiT2QDqiF78TibcslzGo5ZtR5lp+OJjp46JWnqV+P1xjBo0vBwBVn/LwgWDSjEYkYmIMZk71nFmMU7+2pQXqgEKCTMmABJ292LmB2Z5tbU+pXqU11A9VmAJHI7TMYlhDy7Zv7b0l8OZQA39k1WjTohmas+jqPVpheqxk8h+WIG++Ll9b3aVKVtZG3prU2QOrMxIDM5JnSIAnkZnwOAOb5lY0q1vUt2ojhVA7FYJIKONPhtt7XXDJlWfUqt1bVBWpmKscJWUlRVRqYZu0tqZRtsNUbzONJBBiliJBwnfiz5qCqnaQRGT7rb/ALbX1zvc3bpp9FFYFWaRuwpLThYkbEneZ2g3rP8AQ9azrr6nqbQys6hQJMDWzMxM7sTOwjT2v4xJxrGQxxizBZUpe528rn/SPJ7OgKFnTpUkauahLkanFNYNTrsS2t2ZUBJnrEjcYr213SpLxXZaa1Sq052ApqCKYHgVlv72PbpRbivf1KBAKG3t+JuOqvFrMV8GY6d+6T3YoZtSpwKVZhVRYYKX01k2IHaBU2nuP/0cZfSrtbPqichwHz87t/BWdGGNsX7u6vZfnlK4qVKdI6uEEJcRpOuYAMzIgzt2YIgYS+jl5Qo3dfhlVpVFohZLSGTic9e4nee7Uvfhtt71H2R1YgSQDMD+oHvxQVtMYX7DTawRgewk4TkvfEjExMA3T1IxMQYmFC4rJxBiHGMNO9cs4U+nnR41qYr0V/W0jqYrs70lBLLsRq7CBI5bbndswPzrKhcoF1aWVg6mJGoSBqXkw3O3eJ5jBlFNqZmuvZRStxNsuL0rlmO1Q/reGF2bq8SVWJq7S2+8xHdhj6GZTUuKwJYFEpFWYyGHEXqMvXbrhl1AwI2nswMz3JzRclerBZGC9bhslTWrqAJZVcFoidBMA6DjbK85eiNVEhDESjAgiRsCqOGUQIkAiI33J3ct5Irxbzu9FVNsHWcuzXvT3gWRqlA9wrcI0p0qKuksSSeVPSDUB7V254Uh+kPMGqVQjoTTpUXKmioVC5bXMPqMALEEzPdhNrXlW6mpUc6kGkS4UkQdjpogkc458yNpOPQUWDsodR1EXVqX8jEKBFHqw0nUN4O89jXTy2sTn/i7A0J/oZtTb7O+k06hDpVDNqNQVGBFUPA4i8ZQp2GniwVURhH6d5bVS+eqaacOsiBTCtqKABiZUlW8OR2O8bVL29q/Z0ps7Oh3C8SXUmT6XB1zEyZHdyO/jfZzWuAFqM5IBUMxL6ZG5jhKCe2SRJAkgDEDY3un12WYsfXkf7T7gNwoUjEhR+rJHM8JOsIBIjhwNnTlvv47Pn6Ncs61auyIDsiMoVYBEuAqqO2DqPeAOW6dQtWZXaihdtLrSVeuS7cNGIiNQp01SXG2tp5DbsthYJRpqlNFQAAQo7gB7zAifDAmmanVRYBvdl+FLTNxOurOJiTiTjGKyUGJiDEwoXFJoy3pL6Yp0Y3hCaXL2TtjT7zZrQ2ucsqk/wBqlqg+QcHHMaqsHZ+JU1aj1tW/Pv54NZf0wzCiIS9uQO5nD/xg49ll0DSyNzib7DCfkLNNqpR5inI9I83uNrbLaiftVQ23+IIBjcZL0mO/6kfszRwjX/Se+r/iXlyw7hU0DyQAYDG1ncs0+0fTCx6EpYdlsbfjF3Ka6pkO9xTXmfQPPFqcRqDOYIIQo6sC5cyA0k6zqnmDBERgFe9HL4nezuA3aGtuJ+9o1H3knxxLLNbmj+Fc3CR2LVYDy5YMJ07zOI+3V/3CfMpOCXUbW+Udwma48yh1j0LzHd3s3WmA2tjRVAqxuTO8DZiO4HFy16C37NQAo0y9RC6rqpgPSidII2DRrUjmBGKt5nd5WniXd0wIgg1SAQZBBAgR4YFGznmzmPEfTDfABxvkPvVLrjZE6/RO8WgtQUlanUqAUmCodTE6dOnsZlCnePQA7cVrbo1eh4exrP3KLYqCfE6eX9Tjzpa0WFrVlE6tIcgSORgbTtz54YT04zL0ft1xA2/9c+eicK2gA4A/IXa081mz/R/ndSoaoosjHSRLU6QTT6GhZ6mkbADsJG4JloOS9JpkcA/szRjywhXeYXNf8W6uXnsaqSPLliiuXgbh6gPeCAfljn6MjktjY09Rf8pRK9u4ldLbNM8ttq+X8UD81P8A4Fvliffm85f9Ku59jx/k4SbHOryjHDvLpfDikjyYEYJN04zMbfbq/lS/28VsugKJzs4h7EgdlKKqUeZM65pnlfajlwpA/mqn/Wyj4YmEy6z69rfiXt0w7hU0jyQDExK3QdI0WETfcE97ppqZT5iv/9k="/>
          <p:cNvSpPr>
            <a:spLocks noChangeAspect="1" noChangeArrowheads="1"/>
          </p:cNvSpPr>
          <p:nvPr/>
        </p:nvSpPr>
        <p:spPr bwMode="auto">
          <a:xfrm>
            <a:off x="63500" y="-355600"/>
            <a:ext cx="11430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3556" name="Picture 4" descr="http://images1.backpage.com/imager/u/medium/32039199/New_Brunswick_F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208" y="3314636"/>
            <a:ext cx="3931542" cy="25161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Started by...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527048"/>
            <a:ext cx="8577072" cy="4873752"/>
          </a:xfrm>
        </p:spPr>
        <p:txBody>
          <a:bodyPr>
            <a:normAutofit/>
          </a:bodyPr>
          <a:lstStyle/>
          <a:p>
            <a:r>
              <a:rPr lang="en-CA" dirty="0" smtClean="0"/>
              <a:t>Two guys from NB got a loan from The NB Innovation Foundation in 2006 for </a:t>
            </a:r>
            <a:r>
              <a:rPr lang="en-CA" b="1" dirty="0" smtClean="0"/>
              <a:t>$50,000</a:t>
            </a:r>
          </a:p>
          <a:p>
            <a:pPr lvl="1"/>
            <a:r>
              <a:rPr lang="en-CA" b="1" dirty="0" smtClean="0"/>
              <a:t>Chris Newton, </a:t>
            </a:r>
            <a:r>
              <a:rPr lang="en-CA" b="1" dirty="0" err="1" smtClean="0"/>
              <a:t>Miramichi</a:t>
            </a:r>
            <a:endParaRPr lang="en-CA" b="1" dirty="0" smtClean="0"/>
          </a:p>
          <a:p>
            <a:pPr lvl="1"/>
            <a:r>
              <a:rPr lang="en-CA" b="1" dirty="0" smtClean="0"/>
              <a:t>Chris Ramsey</a:t>
            </a:r>
          </a:p>
          <a:p>
            <a:endParaRPr lang="en-CA" dirty="0" smtClean="0"/>
          </a:p>
          <a:p>
            <a:r>
              <a:rPr lang="en-CA" dirty="0" smtClean="0"/>
              <a:t>Newton and Ramsey sold the company for $326 million to a San Francisco tech company</a:t>
            </a:r>
          </a:p>
          <a:p>
            <a:endParaRPr lang="en-CA" dirty="0" smtClean="0"/>
          </a:p>
          <a:p>
            <a:endParaRPr lang="en-CA" dirty="0" smtClean="0"/>
          </a:p>
          <a:p>
            <a:pPr>
              <a:buNone/>
            </a:pPr>
            <a:r>
              <a:rPr lang="en-CA" dirty="0" smtClean="0">
                <a:hlinkClick r:id="rId2"/>
              </a:rPr>
              <a:t>http://www.nytimes.com/2010/02/09/business/media/09adco.html</a:t>
            </a:r>
            <a:r>
              <a:rPr lang="en-CA" dirty="0" smtClean="0"/>
              <a:t> </a:t>
            </a:r>
          </a:p>
        </p:txBody>
      </p:sp>
      <p:pic>
        <p:nvPicPr>
          <p:cNvPr id="37892" name="Picture 4" descr="http://www.nbif.ca/files/news/photos/0a4f075c6b9ced76e57c33f1c5d7152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1"/>
            <a:ext cx="2209800" cy="1701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34604"/>
            <a:ext cx="7797662" cy="1151965"/>
          </a:xfrm>
        </p:spPr>
        <p:txBody>
          <a:bodyPr/>
          <a:lstStyle/>
          <a:p>
            <a:r>
              <a:rPr lang="en-CA" dirty="0" smtClean="0"/>
              <a:t>LG 4.4 Life Science Sector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8914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615" y="1170586"/>
            <a:ext cx="9170615" cy="5687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-29272"/>
            <a:ext cx="7797662" cy="1151965"/>
          </a:xfrm>
        </p:spPr>
        <p:txBody>
          <a:bodyPr>
            <a:normAutofit/>
          </a:bodyPr>
          <a:lstStyle/>
          <a:p>
            <a:r>
              <a:rPr lang="en-CA" sz="4000" dirty="0" smtClean="0"/>
              <a:t>LG 4.5 Flight Simulation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9938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1" y="1219199"/>
            <a:ext cx="9077279" cy="5629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3" y="23648"/>
            <a:ext cx="7797662" cy="1151965"/>
          </a:xfrm>
        </p:spPr>
        <p:txBody>
          <a:bodyPr>
            <a:normAutofit/>
          </a:bodyPr>
          <a:lstStyle/>
          <a:p>
            <a:r>
              <a:rPr lang="en-CA" sz="3600" dirty="0" smtClean="0"/>
              <a:t>LG 4.6: Forestry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62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0761"/>
            <a:ext cx="9154209" cy="5677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Now Complete the Assignment!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752600"/>
            <a:ext cx="8763000" cy="3962400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For </a:t>
            </a:r>
            <a:r>
              <a:rPr lang="en-CA" b="1" dirty="0" smtClean="0"/>
              <a:t>each</a:t>
            </a:r>
            <a:r>
              <a:rPr lang="en-CA" dirty="0" smtClean="0"/>
              <a:t> of the learning goals:</a:t>
            </a:r>
          </a:p>
          <a:p>
            <a:pPr lvl="0"/>
            <a:endParaRPr lang="en-CA" dirty="0" smtClean="0"/>
          </a:p>
          <a:p>
            <a:pPr lvl="0"/>
            <a:r>
              <a:rPr lang="en-CA" dirty="0" smtClean="0"/>
              <a:t>Research </a:t>
            </a:r>
            <a:r>
              <a:rPr lang="en-CA" b="1" dirty="0" smtClean="0"/>
              <a:t>one</a:t>
            </a:r>
            <a:r>
              <a:rPr lang="en-CA" dirty="0" smtClean="0"/>
              <a:t> business that already exists in New Brunswick. </a:t>
            </a:r>
          </a:p>
          <a:p>
            <a:pPr lvl="0"/>
            <a:r>
              <a:rPr lang="en-CA" dirty="0" smtClean="0"/>
              <a:t>Be creative! Think of </a:t>
            </a:r>
            <a:r>
              <a:rPr lang="en-CA" b="1" dirty="0" smtClean="0"/>
              <a:t>one </a:t>
            </a:r>
            <a:r>
              <a:rPr lang="en-CA" dirty="0" smtClean="0"/>
              <a:t>way that an entrepreneur could benefit from that sector. </a:t>
            </a:r>
          </a:p>
          <a:p>
            <a:pPr lvl="0"/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1352" cy="990600"/>
          </a:xfrm>
        </p:spPr>
        <p:txBody>
          <a:bodyPr/>
          <a:lstStyle/>
          <a:p>
            <a:r>
              <a:rPr lang="en-CA" dirty="0" smtClean="0"/>
              <a:t>Made in New Brunswick </a:t>
            </a:r>
            <a:r>
              <a:rPr lang="en-CA" dirty="0" smtClean="0"/>
              <a:t>Success…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90600"/>
            <a:ext cx="8610600" cy="44195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CA" sz="5400" b="1" dirty="0" smtClean="0"/>
              <a:t>think </a:t>
            </a:r>
            <a:r>
              <a:rPr lang="en-CA" sz="5400" b="1" dirty="0" smtClean="0"/>
              <a:t>of as many </a:t>
            </a:r>
            <a:r>
              <a:rPr lang="en-CA" sz="5400" b="1" dirty="0" smtClean="0"/>
              <a:t>successful</a:t>
            </a:r>
          </a:p>
          <a:p>
            <a:pPr>
              <a:buNone/>
            </a:pPr>
            <a:r>
              <a:rPr lang="en-CA" sz="5400" b="1" dirty="0" smtClean="0"/>
              <a:t>made-in-NB </a:t>
            </a:r>
            <a:r>
              <a:rPr lang="en-CA" sz="5400" b="1" dirty="0" smtClean="0"/>
              <a:t>businesses </a:t>
            </a:r>
            <a:endParaRPr lang="en-CA" sz="5400" b="1" dirty="0" smtClean="0"/>
          </a:p>
          <a:p>
            <a:pPr>
              <a:buNone/>
            </a:pPr>
            <a:r>
              <a:rPr lang="en-CA" sz="5400" b="1" dirty="0" smtClean="0"/>
              <a:t>as </a:t>
            </a:r>
            <a:r>
              <a:rPr lang="en-CA" sz="5400" b="1" dirty="0" smtClean="0"/>
              <a:t>you can?</a:t>
            </a:r>
            <a:endParaRPr lang="en-CA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8" y="-126263"/>
            <a:ext cx="7797662" cy="1151965"/>
          </a:xfrm>
        </p:spPr>
        <p:txBody>
          <a:bodyPr/>
          <a:lstStyle/>
          <a:p>
            <a:r>
              <a:rPr lang="en-CA" dirty="0" smtClean="0"/>
              <a:t>We’re more than...</a:t>
            </a:r>
            <a:endParaRPr lang="en-CA" dirty="0"/>
          </a:p>
        </p:txBody>
      </p:sp>
      <p:pic>
        <p:nvPicPr>
          <p:cNvPr id="26626" name="Picture 2" descr="http://www.qffintl.com/pdf/july_2006/images/qf07_pot1_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8013" y="914400"/>
            <a:ext cx="2266950" cy="2609851"/>
          </a:xfrm>
          <a:prstGeom prst="rect">
            <a:avLst/>
          </a:prstGeom>
          <a:noFill/>
        </p:spPr>
      </p:pic>
      <p:pic>
        <p:nvPicPr>
          <p:cNvPr id="26628" name="Picture 4" descr="http://3.bp.blogspot.com/--SHjdqMi_xE/TeAZiTuoyeI/AAAAAAAAIuU/sLCNAAsQ4gc/s1600/Irving+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387" y="102095"/>
            <a:ext cx="3248025" cy="2391956"/>
          </a:xfrm>
          <a:prstGeom prst="rect">
            <a:avLst/>
          </a:prstGeom>
          <a:noFill/>
        </p:spPr>
      </p:pic>
      <p:pic>
        <p:nvPicPr>
          <p:cNvPr id="26630" name="Picture 6" descr="http://digitaljournal.com/img/1/7/0/5/i/3/3/8/o/moosehe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149" y="2722409"/>
            <a:ext cx="2476500" cy="2524126"/>
          </a:xfrm>
          <a:prstGeom prst="rect">
            <a:avLst/>
          </a:prstGeom>
          <a:noFill/>
        </p:spPr>
      </p:pic>
      <p:pic>
        <p:nvPicPr>
          <p:cNvPr id="26632" name="Picture 8" descr="http://prod.cbcf.org/atlantic/PartnersSponsors/Funding/Documents/Gano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725284"/>
            <a:ext cx="3048000" cy="167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1352" cy="914400"/>
          </a:xfrm>
        </p:spPr>
        <p:txBody>
          <a:bodyPr>
            <a:normAutofit/>
          </a:bodyPr>
          <a:lstStyle/>
          <a:p>
            <a:r>
              <a:rPr lang="en-CA" sz="4400" dirty="0" smtClean="0"/>
              <a:t>Cheesy Video Time!!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066800"/>
            <a:ext cx="8234181" cy="430778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CA" dirty="0" smtClean="0">
                <a:hlinkClick r:id="rId2"/>
              </a:rPr>
              <a:t>http://www.gnb.ca/0398/index-e.asp</a:t>
            </a:r>
            <a:r>
              <a:rPr lang="en-CA" dirty="0" smtClean="0"/>
              <a:t>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Promotional video for potential investors in New Brunswick.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b="1" dirty="0" smtClean="0"/>
              <a:t>DURING WATCHING</a:t>
            </a:r>
          </a:p>
          <a:p>
            <a:r>
              <a:rPr lang="en-CA" dirty="0" smtClean="0"/>
              <a:t>What do they highlight on the map?</a:t>
            </a:r>
          </a:p>
          <a:p>
            <a:r>
              <a:rPr lang="en-CA" dirty="0" smtClean="0"/>
              <a:t>Write down </a:t>
            </a:r>
            <a:r>
              <a:rPr lang="en-CA" b="1" dirty="0" smtClean="0"/>
              <a:t>three</a:t>
            </a:r>
            <a:r>
              <a:rPr lang="en-CA" dirty="0" smtClean="0"/>
              <a:t> potential industries that entrepreneurs could explore</a:t>
            </a:r>
          </a:p>
          <a:p>
            <a:r>
              <a:rPr lang="en-CA" dirty="0" smtClean="0"/>
              <a:t>Write down </a:t>
            </a:r>
            <a:r>
              <a:rPr lang="en-CA" b="1" dirty="0" smtClean="0"/>
              <a:t>three</a:t>
            </a:r>
            <a:r>
              <a:rPr lang="en-CA" dirty="0" smtClean="0"/>
              <a:t> advantages that would appeal to investors.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83752" cy="987552"/>
          </a:xfrm>
        </p:spPr>
        <p:txBody>
          <a:bodyPr>
            <a:noAutofit/>
          </a:bodyPr>
          <a:lstStyle/>
          <a:p>
            <a:r>
              <a:rPr lang="en-CA" sz="3600" dirty="0" smtClean="0"/>
              <a:t>LG 4.1 Shipping/Port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7093"/>
            <a:ext cx="9144000" cy="5670908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TKYx1MIuhzpOatEsGUsHMxYGuVAV9QiSsPwuJ1KIJvsxcAKNYr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113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Autofit/>
          </a:bodyPr>
          <a:lstStyle/>
          <a:p>
            <a:r>
              <a:rPr lang="en-CA" sz="3200" dirty="0" smtClean="0"/>
              <a:t>LG 4.2: </a:t>
            </a:r>
            <a:r>
              <a:rPr lang="en-CA" sz="3200" dirty="0" err="1" smtClean="0"/>
              <a:t>Agri</a:t>
            </a:r>
            <a:r>
              <a:rPr lang="en-CA" sz="3200" dirty="0" smtClean="0"/>
              <a:t>-Food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2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72" y="1219200"/>
            <a:ext cx="9092227" cy="5638800"/>
          </a:xfrm>
          <a:prstGeom prst="rect">
            <a:avLst/>
          </a:prstGeom>
          <a:noFill/>
        </p:spPr>
      </p:pic>
      <p:pic>
        <p:nvPicPr>
          <p:cNvPr id="5" name="Picture 2" descr="http://t1.gstatic.com/images?q=tbn:ANd9GcTKYx1MIuhzpOatEsGUsHMxYGuVAV9QiSsPwuJ1KIJvsxcAKNYr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0"/>
            <a:ext cx="762000" cy="1130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NB’s Major Crops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2770" name="Picture 2" descr="http://t0.gstatic.com/images?q=tbn:ANd9GcTzMHvHA3iTYpUb-pLlhtB7lmD-9QeS5WojD4Zn2K7DegzpUBK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2143125" cy="2143125"/>
          </a:xfrm>
          <a:prstGeom prst="rect">
            <a:avLst/>
          </a:prstGeom>
          <a:noFill/>
        </p:spPr>
      </p:pic>
      <p:pic>
        <p:nvPicPr>
          <p:cNvPr id="32774" name="Picture 6" descr="http://www.new-brunswick.net/new-brunswick/pics/1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76400"/>
            <a:ext cx="1666875" cy="1818410"/>
          </a:xfrm>
          <a:prstGeom prst="rect">
            <a:avLst/>
          </a:prstGeom>
          <a:noFill/>
        </p:spPr>
      </p:pic>
      <p:pic>
        <p:nvPicPr>
          <p:cNvPr id="32776" name="Picture 8" descr="http://t1.gstatic.com/images?q=tbn:ANd9GcQlASkytL3VuRed-0HkcVSi3NDMvl5W2nN351S01UV5m6e-6y-z4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62524"/>
            <a:ext cx="1905000" cy="1895476"/>
          </a:xfrm>
          <a:prstGeom prst="rect">
            <a:avLst/>
          </a:prstGeom>
          <a:noFill/>
        </p:spPr>
      </p:pic>
      <p:pic>
        <p:nvPicPr>
          <p:cNvPr id="32778" name="Picture 10" descr="http://t1.gstatic.com/images?q=tbn:ANd9GcRRbl-RDEuMGssNpZF0uXGU0z72NUAeNf4kjpEL-w0MQPxLRdG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4495800"/>
            <a:ext cx="2609850" cy="1752600"/>
          </a:xfrm>
          <a:prstGeom prst="rect">
            <a:avLst/>
          </a:prstGeom>
          <a:noFill/>
        </p:spPr>
      </p:pic>
      <p:pic>
        <p:nvPicPr>
          <p:cNvPr id="32780" name="Picture 12" descr="http://t2.gstatic.com/images?q=tbn:ANd9GcRyOWgs5nxkKfGKQFh9VIyJ1aUOxIDf1Z47HiUXPjRuCCaJGgB6Q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9875" y="4572000"/>
            <a:ext cx="2524125" cy="1809751"/>
          </a:xfrm>
          <a:prstGeom prst="rect">
            <a:avLst/>
          </a:prstGeom>
          <a:noFill/>
        </p:spPr>
      </p:pic>
      <p:pic>
        <p:nvPicPr>
          <p:cNvPr id="32782" name="Picture 14" descr="http://t1.gstatic.com/images?q=tbn:ANd9GcSRO830_E_0YzSGTgZHVQ__plniilR1PvcpMEZRCEj3zTMgUXg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505200"/>
            <a:ext cx="2609850" cy="1752600"/>
          </a:xfrm>
          <a:prstGeom prst="rect">
            <a:avLst/>
          </a:prstGeom>
          <a:noFill/>
        </p:spPr>
      </p:pic>
      <p:pic>
        <p:nvPicPr>
          <p:cNvPr id="32784" name="Picture 16" descr="http://t2.gstatic.com/images?q=tbn:ANd9GcRrRVRBIaFTeBOqPC7eC3ApZV8lUNfgzc0LsntklJSvbn-HtEg7A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1524000"/>
            <a:ext cx="2466975" cy="1847851"/>
          </a:xfrm>
          <a:prstGeom prst="rect">
            <a:avLst/>
          </a:prstGeom>
          <a:noFill/>
        </p:spPr>
      </p:pic>
      <p:pic>
        <p:nvPicPr>
          <p:cNvPr id="32786" name="Picture 18" descr="http://t3.gstatic.com/images?q=tbn:ANd9GcQdDxeluiME7m2xO50slOmzQbNR4zAw99s7zzaKcVVjBSz9d0b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2895600"/>
            <a:ext cx="2000250" cy="2286001"/>
          </a:xfrm>
          <a:prstGeom prst="rect">
            <a:avLst/>
          </a:prstGeom>
          <a:noFill/>
        </p:spPr>
      </p:pic>
      <p:pic>
        <p:nvPicPr>
          <p:cNvPr id="32788" name="Picture 20" descr="http://t0.gstatic.com/images?q=tbn:ANd9GcTxvR6TQ3DK1G7fX0XsJlzFnCwNomF27BjCPNrCau-jruAYiB8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1828800"/>
            <a:ext cx="1817818" cy="120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07552" cy="1066800"/>
          </a:xfrm>
        </p:spPr>
        <p:txBody>
          <a:bodyPr/>
          <a:lstStyle/>
          <a:p>
            <a:r>
              <a:rPr lang="en-CA" dirty="0" smtClean="0"/>
              <a:t>LG 4.3 Information Technology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4820" name="Picture 4" descr="Invest New Brunswi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87092"/>
            <a:ext cx="9144001" cy="5670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4000" dirty="0" smtClean="0"/>
              <a:t>Radian6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smtClean="0"/>
              <a:t>Monthly fee – companies sign up and can track and analyze with everything that is said about them on social media cites.</a:t>
            </a:r>
          </a:p>
          <a:p>
            <a:endParaRPr lang="en-CA" dirty="0" smtClean="0"/>
          </a:p>
          <a:p>
            <a:r>
              <a:rPr lang="en-CA" dirty="0" smtClean="0"/>
              <a:t>Got their first client in January, 2008</a:t>
            </a:r>
          </a:p>
          <a:p>
            <a:endParaRPr lang="en-CA" dirty="0" smtClean="0"/>
          </a:p>
          <a:p>
            <a:r>
              <a:rPr lang="en-CA" dirty="0" smtClean="0"/>
              <a:t>Now – has 1500 clients including: Dell, Microsoft, Pepsi and Kodak</a:t>
            </a:r>
          </a:p>
          <a:p>
            <a:endParaRPr lang="en-CA" dirty="0" smtClean="0"/>
          </a:p>
          <a:p>
            <a:r>
              <a:rPr lang="en-CA" dirty="0" smtClean="0"/>
              <a:t>Head office in Fredericton</a:t>
            </a:r>
            <a:endParaRPr lang="en-CA" dirty="0"/>
          </a:p>
        </p:txBody>
      </p:sp>
      <p:sp>
        <p:nvSpPr>
          <p:cNvPr id="36868" name="AutoShape 4" descr="data:image/jpg;base64,/9j/4AAQSkZJRgABAQAAAQABAAD/2wBDAAkGBwgHBgkIBwgKCgkLDRYPDQwMDRsUFRAWIB0iIiAdHx8kKDQsJCYxJx8fLT0tMTU3Ojo6Iys/RD84QzQ5Ojf/2wBDAQoKCg0MDRoPDxo3JR8lNzc3Nzc3Nzc3Nzc3Nzc3Nzc3Nzc3Nzc3Nzc3Nzc3Nzc3Nzc3Nzc3Nzc3Nzc3Nzc3Nzf/wAARCACXAIEDASIAAhEBAxEB/8QAGwAAAgIDAQAAAAAAAAAAAAAAAAUEBgECAwf/xABDEAACAQMCBAQEAgcFBQkAAAABAgMABBEFEgYhMUETFCJRMmFxgaGxFRYjQlKR8AckM2LBNDVDdNE2Y3JzgrLC4fH/xAAaAQEAAwEBAQAAAAAAAAAAAAAAAgMEAQUG/8QALxEAAQQABAQEBQUBAAAAAAAAAQACAxEEEiExE0FRcSKBkcEFFKHR8CMyYbHhQv/aAAwDAQACEQMRAD8A9xooooiKKxWaIiiiiiIorV2CKWPQDJqIuq2bac2oLMPKqCTIQQMDrRFNoqNp99b6japc2j74n6HGOnWpNERRRRREVgms1pI21Gb2GaItsiiqPY65LevbXKaz4c1xONts8P7AIT/hl9vx7f8AN17Vdwak9hYaKrY8P2W1FFFRVi1kcRxs56KMmkL8W6aLeKaEXE7SglYYo8uADgkjsKd3f+yzf+Bvyqs/2e2scehC52jxJnbLDrgHAH4URPG1S0SS0hllEU93/hRPyduWSMVFu+IrOy1BrO8SeDBAE7x/s2yM/FXCx0C0OvXOuNcG7nlwkW7BEAHULindxBHcQvFOiyRuMMrcwRUnZeSgwuN5lHtNSt7u5ureAuXtiBISOXMZGD3qHqnEljp1x5ZzJPcH/hQJuYfX2pBpAOhpxOImJ8rtMZJyR6W2/wClO+EdOitdKhuMbrm6USzSHqxPPr7VFTWLfiOyv/Etts9tcMh2xXMewtyPT3rhwx4H6nx+aQPAEkMikZyMnPKmeu6bDqenyRSj1qpaNx1Rh0INJ9B/7Ctnr4Ev/wAqInmjG0OmwPp8fh2zLujXbjl9K3GoWjX5sFnQ3Sx+IYgckLnGTUHhtlXhmxZmCqIclj0FcuHOHrXSXubpJmu7m6kLvdSEFiD2GO1SAbRtQcXWK2XW24js5b82Momtp9xVROm0OR/Cc867Q63aTaVLqSGTy8RYNlMN6eR5V31LT4NSs3trlAysPSe6nsR86qejgpwBqAP7plBx9aipp9dcS2MAiVBPcTSoJFggjLOFIyMjtW2ma7Zaq8lvH4sVwo9UEybX/lXPhDT47PRLZ0A8SZBJI/dieg+wwKi8TqINZ0O7j5Sm58JiP3lOORoihRaTqSaRDoK2UYgjmXF3vG3ww+4Hb1345fXvVxWsj2rNSe8u3VbIwzZFFFFRVi5Xf+yzf+W35Uh4CGeF7Uj+J/8A3GrHWFVUG1FCj2AxRFU0mbhfVLkXEbnS7uTxEmVc+E56g47f9KYXPFWlpF/dZvNTNySGEFmY+3yp4yqylWAIPUEda5x28ETbo4Y0PuqAURVHhu3lvZ+IbfUAEmnKiUKc7dyn8siu+jawNERdJ1vMDwemGcqSkiDpz96tQRQSQoBPUgdaxJDHKu2VFcezKCKIq7qnEUV3BLZ6IfNXToRvUeiId2Zq56CD+ozD/uZfzNWaOGOIERxogPZVArIjRV2qqhfYDlREo4bjWbhizifO14NpHyNKtJ1H9WydJ1gGOFGJtrnb6GTrgnsatqqqjCgADsBWJI0kXbIisvswyKIkF5xNbTL5bRz5y8lGEWMelc92PYClGkZHAOoBs5zLn6551dI4Yos+FGiZ67VArYRoF2hFC+2OVEULQP8Aclh/y6fkKUcXn++aF/z6f6VZQAAABgDsKGVWxuUHByMjoaIgVmiiiIooooiKKKKIiiisE0RZorUuB3oZsKTnA965aLailF7rKxBjGVCr1d+QpK/FcIfBvh/6EyPyo57GfvcB3Roe/wDY0nsFcaKrthxAJ+aSxzr3C8mH2p5b3CXCbo2yO/yruhFg2P4Uc2uUij0Oi7UUUUUkUUUURFFFFERRRRREUUVD1C8W1TngsRyB7fM/Ki4SALKlk1xuJ44IXlmYKiDJY15rrPH8aStHaI9yVOC+7bH9sdag2fH7b9l5ZkRMcExPu/A8jVL5YxYzaqIc465dFcL++ijWBb2TzX7USRNnYOfwge5rpc6iyJK01zuhkXxlQrgqvtUW0ubbVobefb5je+xHt+WF+Y7EfaonFBkhs5Yzs2LKsabR0QZ5fgK8trpIrkA212PTn+Fa2MbM8R3ua3/pI7ie61m82jG0ZKoThUUd2Pb61Ol0G3tns47i9d3uuaNAgZBnl1J586NHltLXSJhdWsk5vJDGSnLYFwevvk5+1cE8RlXbIQI+SDcfT9Kqw2FGKDpZnDlZNnflX5S34/4icC5sMDDWtAUNhqb7rTU9KuNIuC0VykojfaZYm5o3sR2qxcN6y06CRhiVOUo6bh70v0ma1ZZrO4t5JJr3cjS5yAMZB+ueeaXcMSMuphR0eMg8uuOdWQB2DxfBvQmiOnRcle34hgTPXiaAQdrHNelT6pZWzKlxdQxswyA7gZFSkkV13KcivNb4XIuGOnrHI29vMmTa2OZ25yDhcbfYczzzTTQ9cFjcpYLE0lmzsY5iT6UycY9x1/nWwYzLJlfssQw+dhLNxvenorxuFZzVO0+9vrK91G4vp3nh2kxwgc85yBj93ly5+9OuHdXfV7NppLcwMrlcZyD9KuixTZDlqioPhLQXNIIFahN6KwtZrSqUUUUURYPSvOf7TdSlhtDFExBuJPCb5IBz/nyr0Y15r/afYSyW3jopIgm3tj+Fgef88VCS+G6uirfVi1StLsomhWeZQxOdoPQCpVxYwyxsFjCvg7WUYwf+lcNKu0MAgdgrpnGeWR/Rp/Z+VtdOu9WvU8eO3KpFBux4srdAT7DvXyxEzp6Br+l9XH8q3B2RennaXcDalLZ6jLaA+mZSQvUB17/nVq1O7OrxTRxqxkNwVUMpX1gj8MZOaQfrJrcZ8SWGwe2AO60W3CgL7BhzH86s9xJBeWum39krhLuObbuPNXZOS/gw+9ei+Vz4i1jrA0PmvC+XfDMHkURqPLVQ7a0SC3YIzPGrgtI85jUsfTlVBz8s1yubJInb44hHzli3CQle7I3fHMkH2+1MImRVimf1RiFFDqmwL2Cl+5388YrAAjkgjbam2SQlGi8MoMeot77jk5qmKR0FOjNLs/6zc03iB67a9Fo93LolpeQpPDMsuRAIyGK5HxH25Y5VXY79NDgS8aIyzyho7aHOMgci5xzxnly6nNPreCG4tYLGR40xgNJgj/8AM570u1rR7b9Lpcz3Kw28MSwQxKCzMVzuwO/Mn5ZqOZ7ncZzrrbra0MmYIzho26u6DkEobVeILiYST3MSLkZj8GPGPptP50/TWLu90+9hEwaa3iZo1hUBkBxnGO+3fiuMdpYSWdyIPEluVXcuSUZB816EfPOahaPdga5YWsYkLyuoZV5DGeZz15DJ+1QZLK6QA63091olggEDg00R19lNSKzjubVtKW0ErXCC3NsVLSRFh4m/HMpsyWLd/nVt0V9ZOpokiD9F+ENhIHTAxz65qBpdlPe3upW0ttJaqFYJN4YXJzgbiAN3v1p/w5plzpdm0N3c+O5csCM4A9hnnXoYaNzngi6F6+3Zedk4LXZqvpvvzBTdelZrArNessqKKKKIsYqDqdil3EQQpbBGGHJh7Gp9aSY2nJwMczSyFFwBGq8Z/QGnNdSyKknl2c+DDvwAASMluuCQcAdueedbahZGLRJrSycxwq4uDC53AlRzIJwQcZJByMA9KYrCYHa2IYtbgRsMHOF5K+PZlCnPTOR2rEkTyo0SD1zI8cYZfiLKVJx/CM5J6ACvnHyTDEltaX9FqFggAeGt/wDUqTTtduZPKJo90szekyPGREM99/TH3rpqGoXuh+T0y2UskCDJKhtzciSM9OZNWnUOIk0qCC1jkkXagChQGcgDqxYHmRzwBy+VRrDULDWJjLPl2TJdZETevuw5Y+owPfnXXNiacsa2caZ9SSiwB/F+ik2ctqLVbqXxImkALKJSqk4B+ZJ59vuffsq213C3kv8AEYg5Zy+8gg4yRkHkcdjWZ/DstUhuJ4WmtY2bIHqwGJKtjv1/A+1Q7jVrdtZlubS3kEBCqSoC5ZSCTzIqOg8JrpXvaw5MwL29680psrCeK7lkaYFCDyJ/E+w55+1N7AxjWd0zDc1rH5fd7fvY+ec/jXXifULG/sLMWzHzAkw0fQgY7/Lpg1G0yzOpkWksaPGNzrvyCpxzwRzHb5Vojw3BHFbrlIHexp6K2TFudKGy/wDTSNNxR3UnVSjajp2wjzPjeo8s+Hjnn5dfxqJpWm2ugQXfE08i3U7nZawqfhZiAFP+Y/gK5xJDEZ4oLbaxjjaTa7F3Rwf3uoGRjl3Fcb8XMlhOoMtwbO8RjkZZ41QOQ2OpTJGevTNdEpfM6Qto/evsqpZG5WxsJIaNzzUfVNVZZwNa1C9nuz6mitZTFHF/lAXr/XWm3DvEEtpNaE3st3pVzIIP25Bkt3PJfV1IJ9z/ACwRSC7jubfUptRsoPN292NyOp6d8Z+/T5V00zTrhYrawdR5y+vI38If8NEYszEdgAT+HvVcU0vEBvVXyRMDCQNOR6r19enOs1qpzW1e+sSKKKKIil+szGO3CA4Mhwfp3phSjXwdsZ+TY/CpN3UJD4SvKOKtTaW6MqHD5KxMpwUUdSD/AF1qxcI6FPZ6fcajfzs97fWjCKFss4jGDzzzyR2+dUjWfRcQtJzVfiH0POvTtZmkj1C2u7dsRmFGhbtj2/r3r5zj5IjM7Uk6+a9TERDi8FugAoeSqd66WvEF3JdHCyjMUp+EKTnr8wR/KttMdbjiCOe35xRoTLIOhAzn68jj6nFWYxadqxSN1VHYnELxllBPXaykEfTpS6+1bSdAujZW6i5vVcKYokKxo3u7EksR7c8fKqmRB36gOiiXDiZqOciq5bV6JrqU9wsmnaVbRRteSQgF5H2hSqgt6uv27/aq9F6o9wRxzZWHxYYMQeYHPJBwe9NdLtotWsll1PMheR3Ld/fl7faiOIXdsI7LT7LyMTbEkuSqhj7LkVqlw+djS40DX5QVGQW6PmNzt9fZIrm9SxnV1t1numUxxBjyUg5Ofp+bY65qOdU1vd4g1FAR0Ty6eH+WfxqbrFkz3JnaM281rCsMltj0quchlI7f/VK/tis2IxUsBEcZpo+q9XAfDoZ2F8wt23YJ9pD2+vt4V5GkNzb5z+0dNitzyjowO0n90nGaYaVePppWRbBUjSJ1NumMq27scnOcZJOSaQcLW3nOIJY2TfB5Xw5Rk4JZhgcvkDVpGlatGnkViiVXRn9B/ZKQfSpJ59P65VtYHvjZIBr7rzXRMjlfG2jR59FJXhKwuQLmymu9OM3qkitp/RnuMcwPtTXR+HbDR2eS1R3nk/xJ5mLuw9snoPkKk6TZR2FjFBFEkQAyyx5wGPM4zz65qdXpRxNFGhazOqzWywBis0UVcooooooiKharAZrf09U9XKptYIzXQaNrjhmFLx3ivSD4rFQNjsXjY9j3U1w0Pi6bSrX9GatZedtIz+zUtteL5Ke4/L6V6hq2kJco4WMOjfFGf9Kpt/wqrsQjgAH4Jkzj715kuEkY4uiFtPLp68lrbiI5WgTHK8c+R+xS6547tYIXXQtKa3uGBAnncMUz/COf50k0awuLq78abc88xJBbrk9WNWS24TEcmfEgQd/DTJNWvRtAS3HojZA3xSP8TVWzBzSgNc3Izn/gClx4ITmY7O/lW3ckrOnadt0144xyij2Kfc9zSNfLz2FtZ3F5FZz2YZGSc7VcE/Epr0CKJI4wiDCgYwKi3Ok2Vy++WEE5zW3E4YTAAaAaeWn2WSM0C1+t6nuqj5VddvJUti7262YtfGHpMhzksD8u1Lf1F1TxAn6Rbws8ybcbyPrnFej29pDbLthQKK7YrjcJFlAeLUzNIDbCW6UkPDfDtvo0AEa+oncxY5Zm9ye5p9is0VpAAFBVAUiiiiurqKKKKIiiiiiIooooixgVqUVviUH6iiiiisLEg+FFH0FbDkcUUVwKQC2ooorqIooooiKKKKIiiiiiIooooiKKKKIv/9k="/>
          <p:cNvSpPr>
            <a:spLocks noChangeAspect="1" noChangeArrowheads="1"/>
          </p:cNvSpPr>
          <p:nvPr/>
        </p:nvSpPr>
        <p:spPr bwMode="auto">
          <a:xfrm>
            <a:off x="63500" y="-576263"/>
            <a:ext cx="10096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36870" name="Picture 6" descr="http://www.hotelmarketingstrategies.com/wp-content/uploads/2009/10/radian_6.jp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1303"/>
            <a:ext cx="1752600" cy="2042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351</TotalTime>
  <Words>229</Words>
  <Application>Microsoft Office PowerPoint</Application>
  <PresentationFormat>On-screen Show (4:3)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Exploring  New Brunswick Business Ideas</vt:lpstr>
      <vt:lpstr>Made in New Brunswick Success…</vt:lpstr>
      <vt:lpstr>We’re more than...</vt:lpstr>
      <vt:lpstr>Cheesy Video Time!!</vt:lpstr>
      <vt:lpstr>LG 4.1 Shipping/Port</vt:lpstr>
      <vt:lpstr>LG 4.2: Agri-Food</vt:lpstr>
      <vt:lpstr>NB’s Major Crops</vt:lpstr>
      <vt:lpstr>LG 4.3 Information Technology</vt:lpstr>
      <vt:lpstr>Radian6</vt:lpstr>
      <vt:lpstr>Started by...</vt:lpstr>
      <vt:lpstr>LG 4.4 Life Science Sector</vt:lpstr>
      <vt:lpstr>LG 4.5 Flight Simulation</vt:lpstr>
      <vt:lpstr>LG 4.6: Forestry</vt:lpstr>
      <vt:lpstr>Now Complete the Assignment!</vt:lpstr>
    </vt:vector>
  </TitlesOfParts>
  <Company>Province of N.B.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 – Exploring New Brunswick Business Ideas</dc:title>
  <dc:creator>School District 8</dc:creator>
  <cp:lastModifiedBy>Hallihan, Ashley (ASD-N)</cp:lastModifiedBy>
  <cp:revision>28</cp:revision>
  <dcterms:created xsi:type="dcterms:W3CDTF">2011-10-12T22:57:29Z</dcterms:created>
  <dcterms:modified xsi:type="dcterms:W3CDTF">2019-02-06T00:53:16Z</dcterms:modified>
</cp:coreProperties>
</file>