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81" r:id="rId1"/>
  </p:sldMasterIdLst>
  <p:sldIdLst>
    <p:sldId id="256" r:id="rId2"/>
    <p:sldId id="288" r:id="rId3"/>
    <p:sldId id="286" r:id="rId4"/>
    <p:sldId id="289" r:id="rId5"/>
    <p:sldId id="285" r:id="rId6"/>
    <p:sldId id="290" r:id="rId7"/>
    <p:sldId id="283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35" autoAdjust="0"/>
    <p:restoredTop sz="94660"/>
  </p:normalViewPr>
  <p:slideViewPr>
    <p:cSldViewPr snapToGrid="0">
      <p:cViewPr varScale="1">
        <p:scale>
          <a:sx n="64" d="100"/>
          <a:sy n="64" d="100"/>
        </p:scale>
        <p:origin x="66" y="5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48A87A34-81AB-432B-8DAE-1953F412C126}" type="datetimeFigureOut">
              <a:rPr lang="en-US" smtClean="0"/>
              <a:t>1/27/2019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5212690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1/27/2019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82828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1/27/2019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71495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1/27/2019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23624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1/27/2019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422358351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1/27/2019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99131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1/27/2019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48364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1/27/2019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48403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1/27/2019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50344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8A87A34-81AB-432B-8DAE-1953F412C126}" type="datetimeFigureOut">
              <a:rPr lang="en-US" smtClean="0"/>
              <a:t>1/27/2019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2071433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8A87A34-81AB-432B-8DAE-1953F412C126}" type="datetimeFigureOut">
              <a:rPr lang="en-US" smtClean="0"/>
              <a:t>1/27/2019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8319509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1/27/2019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471067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</p:sldLayoutIdLs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368">
          <p15:clr>
            <a:srgbClr val="F26B43"/>
          </p15:clr>
        </p15:guide>
        <p15:guide id="2" orient="horz" pos="1440">
          <p15:clr>
            <a:srgbClr val="F26B43"/>
          </p15:clr>
        </p15:guide>
        <p15:guide id="3" orient="horz" pos="3696">
          <p15:clr>
            <a:srgbClr val="F26B43"/>
          </p15:clr>
        </p15:guide>
        <p15:guide id="4" orient="horz" pos="432">
          <p15:clr>
            <a:srgbClr val="F26B43"/>
          </p15:clr>
        </p15:guide>
        <p15:guide id="5" orient="horz" pos="1512">
          <p15:clr>
            <a:srgbClr val="F26B43"/>
          </p15:clr>
        </p15:guide>
        <p15:guide id="6" pos="6912">
          <p15:clr>
            <a:srgbClr val="F26B43"/>
          </p15:clr>
        </p15:guide>
        <p15:guide id="7" pos="936">
          <p15:clr>
            <a:srgbClr val="F26B43"/>
          </p15:clr>
        </p15:guide>
        <p15:guide id="8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18" Type="http://schemas.openxmlformats.org/officeDocument/2006/relationships/image" Target="../media/image3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17" Type="http://schemas.openxmlformats.org/officeDocument/2006/relationships/image" Target="../media/image30.png"/><Relationship Id="rId2" Type="http://schemas.openxmlformats.org/officeDocument/2006/relationships/image" Target="../media/image15.png"/><Relationship Id="rId16" Type="http://schemas.openxmlformats.org/officeDocument/2006/relationships/image" Target="../media/image29.png"/><Relationship Id="rId20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5" Type="http://schemas.openxmlformats.org/officeDocument/2006/relationships/image" Target="../media/image28.png"/><Relationship Id="rId10" Type="http://schemas.openxmlformats.org/officeDocument/2006/relationships/image" Target="../media/image23.png"/><Relationship Id="rId19" Type="http://schemas.openxmlformats.org/officeDocument/2006/relationships/image" Target="../media/image32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Relationship Id="rId14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BHSMakeEnvSciandOP/?ref=bookmarks" TargetMode="External"/><Relationship Id="rId2" Type="http://schemas.openxmlformats.org/officeDocument/2006/relationships/hyperlink" Target="http://blackville.nbed.nb.ca/other/bhsmakerspace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bhsice.weebly.com/" TargetMode="External"/><Relationship Id="rId5" Type="http://schemas.openxmlformats.org/officeDocument/2006/relationships/hyperlink" Target="https://www.youtube.com/channel/UCadmqIZlcXTmxg9JWjE-lxw?view_as=subscriber" TargetMode="External"/><Relationship Id="rId4" Type="http://schemas.openxmlformats.org/officeDocument/2006/relationships/hyperlink" Target="https://twitter.com/BHSMaker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06841" y="1366704"/>
            <a:ext cx="8361229" cy="2098226"/>
          </a:xfrm>
        </p:spPr>
        <p:txBody>
          <a:bodyPr/>
          <a:lstStyle/>
          <a:p>
            <a:pPr algn="ctr"/>
            <a:r>
              <a:rPr lang="en-CA" dirty="0" smtClean="0"/>
              <a:t>Coop 120…</a:t>
            </a:r>
            <a:br>
              <a:rPr lang="en-CA" dirty="0" smtClean="0"/>
            </a:br>
            <a:r>
              <a:rPr lang="en-CA" dirty="0" smtClean="0"/>
              <a:t>#</a:t>
            </a:r>
            <a:r>
              <a:rPr lang="en-CA" dirty="0" err="1" smtClean="0"/>
              <a:t>bhsmake</a:t>
            </a:r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50475" y="3464930"/>
            <a:ext cx="9423917" cy="1086237"/>
          </a:xfrm>
        </p:spPr>
        <p:txBody>
          <a:bodyPr>
            <a:normAutofit fontScale="92500"/>
          </a:bodyPr>
          <a:lstStyle/>
          <a:p>
            <a:r>
              <a:rPr lang="en-CA" dirty="0" smtClean="0"/>
              <a:t>‘Project based independent learning where students are given an opportunity </a:t>
            </a:r>
          </a:p>
          <a:p>
            <a:r>
              <a:rPr lang="en-CA" dirty="0"/>
              <a:t> </a:t>
            </a:r>
            <a:r>
              <a:rPr lang="en-CA" dirty="0" smtClean="0"/>
              <a:t>        to be creative, innovative and take ownership of their learning!’</a:t>
            </a:r>
            <a:endParaRPr lang="en-CA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9308" y="4353207"/>
            <a:ext cx="3225084" cy="122284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7252" y="4353207"/>
            <a:ext cx="1948592" cy="202551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0708" y="1366704"/>
            <a:ext cx="1940930" cy="209822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72513" y="4353207"/>
            <a:ext cx="2581275" cy="16383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8805" y="1366704"/>
            <a:ext cx="2497736" cy="2098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424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4930" y="196164"/>
            <a:ext cx="11467070" cy="1485900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What is MAKE? STEM? STEAM? MakerSpace?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82595" y="1506865"/>
            <a:ext cx="10956324" cy="5943599"/>
          </a:xfrm>
        </p:spPr>
        <p:txBody>
          <a:bodyPr>
            <a:normAutofit/>
          </a:bodyPr>
          <a:lstStyle/>
          <a:p>
            <a:pPr marL="530352" lvl="1" indent="0">
              <a:buNone/>
            </a:pPr>
            <a:r>
              <a:rPr lang="en-US" sz="4000" b="1" dirty="0" smtClean="0"/>
              <a:t>MAKE</a:t>
            </a:r>
            <a:r>
              <a:rPr lang="en-US" sz="3200" dirty="0" smtClean="0"/>
              <a:t> – an opportunity to explore, create and invent</a:t>
            </a:r>
          </a:p>
          <a:p>
            <a:pPr marL="530352" lvl="1" indent="0">
              <a:buNone/>
            </a:pPr>
            <a:r>
              <a:rPr lang="en-US" sz="4000" b="1" dirty="0" smtClean="0"/>
              <a:t>STEM</a:t>
            </a:r>
            <a:r>
              <a:rPr lang="en-US" sz="4000" dirty="0" smtClean="0"/>
              <a:t> </a:t>
            </a:r>
            <a:r>
              <a:rPr lang="en-US" sz="3200" dirty="0" smtClean="0"/>
              <a:t>– integrating Science, Technology, Engineering &amp; </a:t>
            </a:r>
          </a:p>
          <a:p>
            <a:pPr marL="530352" lvl="1" indent="0">
              <a:buNone/>
            </a:pPr>
            <a:r>
              <a:rPr lang="en-US" sz="3200" dirty="0"/>
              <a:t> </a:t>
            </a:r>
            <a:r>
              <a:rPr lang="en-US" sz="3200" dirty="0" smtClean="0"/>
              <a:t>               Mathematics into real world problems</a:t>
            </a:r>
          </a:p>
          <a:p>
            <a:pPr marL="530352" lvl="1" indent="0">
              <a:buNone/>
            </a:pPr>
            <a:r>
              <a:rPr lang="en-US" sz="4000" b="1" dirty="0" smtClean="0"/>
              <a:t>STEAM  </a:t>
            </a:r>
            <a:r>
              <a:rPr lang="en-US" sz="3200" dirty="0" smtClean="0"/>
              <a:t>- incorporating the Arts into STEM through design</a:t>
            </a:r>
          </a:p>
          <a:p>
            <a:pPr marL="530352" lvl="1" indent="0">
              <a:buNone/>
            </a:pPr>
            <a:r>
              <a:rPr lang="en-US" sz="3200" dirty="0"/>
              <a:t> </a:t>
            </a:r>
            <a:r>
              <a:rPr lang="en-US" sz="3200" dirty="0" smtClean="0"/>
              <a:t>                  and creativity</a:t>
            </a:r>
          </a:p>
          <a:p>
            <a:pPr marL="530352" lvl="1" indent="0">
              <a:buNone/>
            </a:pPr>
            <a:r>
              <a:rPr lang="en-US" sz="4000" b="1" dirty="0" smtClean="0"/>
              <a:t>MakerSpace </a:t>
            </a:r>
            <a:r>
              <a:rPr lang="en-US" sz="3200" dirty="0" smtClean="0"/>
              <a:t>– a place where people gather to work on </a:t>
            </a:r>
          </a:p>
          <a:p>
            <a:pPr marL="530352" lvl="1" indent="0">
              <a:buNone/>
            </a:pPr>
            <a:r>
              <a:rPr lang="en-US" sz="3200" dirty="0"/>
              <a:t> </a:t>
            </a:r>
            <a:r>
              <a:rPr lang="en-US" sz="3200" dirty="0" smtClean="0"/>
              <a:t>                             projects while sharing ideas, equipment </a:t>
            </a:r>
          </a:p>
          <a:p>
            <a:pPr marL="530352" lvl="1" indent="0">
              <a:buNone/>
            </a:pPr>
            <a:r>
              <a:rPr lang="en-US" sz="3200" dirty="0"/>
              <a:t> </a:t>
            </a:r>
            <a:r>
              <a:rPr lang="en-US" sz="3200" dirty="0" smtClean="0"/>
              <a:t>                            and knowledge </a:t>
            </a:r>
            <a:endParaRPr lang="en-US" sz="3200" dirty="0"/>
          </a:p>
          <a:p>
            <a:pPr marL="530352" lvl="1" indent="0">
              <a:buNone/>
            </a:pPr>
            <a:endParaRPr lang="en-US" sz="3200" dirty="0"/>
          </a:p>
          <a:p>
            <a:pPr marL="530352" lvl="1" indent="0">
              <a:buNone/>
            </a:pPr>
            <a:endParaRPr lang="en-US" sz="3200" dirty="0" smtClean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724930" y="939114"/>
            <a:ext cx="11376454" cy="65902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747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3591" y="139205"/>
            <a:ext cx="10171651" cy="1485900"/>
          </a:xfrm>
        </p:spPr>
        <p:txBody>
          <a:bodyPr/>
          <a:lstStyle/>
          <a:p>
            <a:r>
              <a:rPr lang="en-US" b="1" dirty="0" err="1" smtClean="0"/>
              <a:t>BHSMakerSpace</a:t>
            </a:r>
            <a:r>
              <a:rPr lang="en-US" b="1" dirty="0" smtClean="0"/>
              <a:t>…</a:t>
            </a:r>
            <a:endParaRPr lang="en-US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60241" y="0"/>
            <a:ext cx="2431759" cy="324234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889" y="1027652"/>
            <a:ext cx="3886898" cy="291517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54299" y="3250210"/>
            <a:ext cx="2437701" cy="182827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2889" y="3942826"/>
            <a:ext cx="3886898" cy="291517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02966" y="0"/>
            <a:ext cx="2451333" cy="360307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54299" y="5086351"/>
            <a:ext cx="2412883" cy="179105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94402" y="3610936"/>
            <a:ext cx="2459897" cy="327986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14294" y="3590983"/>
            <a:ext cx="2674165" cy="329981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59134" y="1027652"/>
            <a:ext cx="2784483" cy="2555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1809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5284" y="2670809"/>
            <a:ext cx="1621677" cy="238374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0746" y="274765"/>
            <a:ext cx="9601200" cy="1485900"/>
          </a:xfrm>
        </p:spPr>
        <p:txBody>
          <a:bodyPr/>
          <a:lstStyle/>
          <a:p>
            <a:r>
              <a:rPr lang="en-US" b="1" dirty="0" smtClean="0"/>
              <a:t>Previous Coop(MAKE) Innovations…</a:t>
            </a:r>
            <a:endParaRPr lang="en-US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7935" y="1265560"/>
            <a:ext cx="2487384" cy="259712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75319" y="0"/>
            <a:ext cx="2316681" cy="20362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75319" y="2036240"/>
            <a:ext cx="2316681" cy="221509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75590" y="4260879"/>
            <a:ext cx="1116410" cy="259712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02486" y="1265560"/>
            <a:ext cx="2085448" cy="178939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875317" y="4251330"/>
            <a:ext cx="1304819" cy="260667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36301" y="4959990"/>
            <a:ext cx="2463152" cy="188502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387589" y="3826813"/>
            <a:ext cx="1000016" cy="11846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324210" y="4932705"/>
            <a:ext cx="1643394" cy="191659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355283" y="1265560"/>
            <a:ext cx="1186795" cy="178939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92114" y="1255172"/>
            <a:ext cx="1861138" cy="145570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11159" y="3480110"/>
            <a:ext cx="1898150" cy="336490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565451" y="2671724"/>
            <a:ext cx="2044310" cy="114870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46861" y="3774401"/>
            <a:ext cx="2081490" cy="134478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601103" y="5016054"/>
            <a:ext cx="1714928" cy="1828959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95026" y="1324279"/>
            <a:ext cx="1859762" cy="247968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399453" y="3853562"/>
            <a:ext cx="1487714" cy="299539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954152" y="3031254"/>
            <a:ext cx="1464326" cy="1952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303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66380" y="1768915"/>
            <a:ext cx="10738266" cy="4870622"/>
          </a:xfrm>
        </p:spPr>
        <p:txBody>
          <a:bodyPr>
            <a:normAutofit/>
          </a:bodyPr>
          <a:lstStyle/>
          <a:p>
            <a:r>
              <a:rPr lang="en-US" b="1" dirty="0" smtClean="0"/>
              <a:t>BHS </a:t>
            </a:r>
            <a:r>
              <a:rPr lang="en-US" b="1" dirty="0" err="1" smtClean="0"/>
              <a:t>MakerSpace</a:t>
            </a:r>
            <a:r>
              <a:rPr lang="en-US" b="1" dirty="0" smtClean="0"/>
              <a:t> </a:t>
            </a:r>
            <a:r>
              <a:rPr lang="en-US" dirty="0" smtClean="0">
                <a:sym typeface="Wingdings" panose="05000000000000000000" pitchFamily="2" charset="2"/>
              </a:rPr>
              <a:t>will allow students to </a:t>
            </a:r>
            <a:r>
              <a:rPr lang="en-GB" dirty="0" smtClean="0"/>
              <a:t>explore </a:t>
            </a:r>
            <a:r>
              <a:rPr lang="en-GB" dirty="0"/>
              <a:t>STEAM projects that involve Science, Technology, Engineering, Arts and </a:t>
            </a:r>
            <a:r>
              <a:rPr lang="en-GB" dirty="0" smtClean="0"/>
              <a:t>Mathematics</a:t>
            </a:r>
            <a:r>
              <a:rPr lang="en-GB" dirty="0"/>
              <a:t> </a:t>
            </a:r>
            <a:r>
              <a:rPr lang="en-GB" dirty="0" smtClean="0"/>
              <a:t>with an opportunity to develop these projects into Entrepreneurial Ventures.</a:t>
            </a:r>
          </a:p>
          <a:p>
            <a:r>
              <a:rPr lang="en-GB" b="1" dirty="0" smtClean="0"/>
              <a:t>Coop (MAKE) 120 </a:t>
            </a:r>
            <a:r>
              <a:rPr lang="en-GB" dirty="0"/>
              <a:t>will enable students to undertake </a:t>
            </a:r>
            <a:r>
              <a:rPr lang="en-GB" dirty="0" smtClean="0"/>
              <a:t>creative and innovative projects </a:t>
            </a:r>
            <a:r>
              <a:rPr lang="en-GB" dirty="0"/>
              <a:t>in the </a:t>
            </a:r>
            <a:r>
              <a:rPr lang="en-GB" dirty="0" err="1" smtClean="0"/>
              <a:t>MakerSpace</a:t>
            </a:r>
            <a:r>
              <a:rPr lang="en-GB" dirty="0" smtClean="0"/>
              <a:t>.  </a:t>
            </a:r>
            <a:r>
              <a:rPr lang="en-GB" dirty="0"/>
              <a:t>Students will explore a variety of technologies while designing and engineering their own </a:t>
            </a:r>
            <a:r>
              <a:rPr lang="en-GB" dirty="0" smtClean="0"/>
              <a:t>projects with the following components: project proposal, journaling, independent research, design, prototyping, </a:t>
            </a:r>
            <a:r>
              <a:rPr lang="en-GB" dirty="0" err="1" smtClean="0"/>
              <a:t>techpoints</a:t>
            </a:r>
            <a:r>
              <a:rPr lang="en-GB" dirty="0" smtClean="0"/>
              <a:t>, presentation and summary video.</a:t>
            </a:r>
          </a:p>
          <a:p>
            <a:r>
              <a:rPr lang="en-GB" b="1" dirty="0" smtClean="0"/>
              <a:t>Coop (MAKE) 120 will be offered periods 1 &amp; 3</a:t>
            </a:r>
            <a:r>
              <a:rPr lang="en-GB" dirty="0" smtClean="0"/>
              <a:t>… each class will have a max of 18 students.</a:t>
            </a:r>
          </a:p>
          <a:p>
            <a:r>
              <a:rPr lang="en-GB" b="1" dirty="0" smtClean="0"/>
              <a:t>Entrepreneurship 110 will be offered period 2</a:t>
            </a:r>
            <a:r>
              <a:rPr lang="en-GB" dirty="0" smtClean="0"/>
              <a:t>… where these students are ‘doubling up’ by taking both this course along with Coop (MAKE) 120.  </a:t>
            </a:r>
            <a:r>
              <a:rPr lang="en-GB" b="1" i="1" dirty="0" smtClean="0"/>
              <a:t>NOTE: If there are more than 18 students interested, then there will be an application process.</a:t>
            </a:r>
          </a:p>
          <a:p>
            <a:r>
              <a:rPr lang="en-GB" dirty="0" smtClean="0"/>
              <a:t>Both courses are designed </a:t>
            </a:r>
            <a:r>
              <a:rPr lang="en-GB" dirty="0"/>
              <a:t>to </a:t>
            </a:r>
            <a:r>
              <a:rPr lang="en-US" dirty="0" smtClean="0"/>
              <a:t>improve the </a:t>
            </a:r>
            <a:r>
              <a:rPr lang="en-US" b="1" dirty="0" smtClean="0"/>
              <a:t>NB Global Competencies: </a:t>
            </a:r>
            <a:r>
              <a:rPr lang="en-US" dirty="0" smtClean="0"/>
              <a:t>Critical Thinking/Problem Solving; Innovation/Creativity/Entrepreneurship; Learning to Learn/Self Aware/Self Directed; Collaboration; Communication; Global Citizenship/Sustainability</a:t>
            </a:r>
            <a:endParaRPr lang="en-US" dirty="0"/>
          </a:p>
          <a:p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0268" y="0"/>
            <a:ext cx="6213712" cy="1754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6341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09350" y="76200"/>
            <a:ext cx="9881287" cy="1629032"/>
          </a:xfrm>
        </p:spPr>
        <p:txBody>
          <a:bodyPr/>
          <a:lstStyle/>
          <a:p>
            <a:r>
              <a:rPr lang="en-US" b="1" dirty="0" smtClean="0"/>
              <a:t>Opportunity is knocking…Answer???</a:t>
            </a:r>
            <a:endParaRPr lang="en-US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429" y="827388"/>
            <a:ext cx="9515475" cy="3505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2446" y="4470768"/>
            <a:ext cx="2788832" cy="177351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0316" y="4470767"/>
            <a:ext cx="4667605" cy="177351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41278" y="4470767"/>
            <a:ext cx="1950889" cy="2024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27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b="1" dirty="0" smtClean="0"/>
              <a:t>COMMUNICATION &amp; COLLABORATION</a:t>
            </a:r>
            <a:endParaRPr lang="en-CA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1532238"/>
            <a:ext cx="9601200" cy="4975654"/>
          </a:xfrm>
        </p:spPr>
        <p:txBody>
          <a:bodyPr>
            <a:normAutofit fontScale="92500" lnSpcReduction="20000"/>
          </a:bodyPr>
          <a:lstStyle/>
          <a:p>
            <a:r>
              <a:rPr lang="en-CA" dirty="0" smtClean="0"/>
              <a:t>School </a:t>
            </a:r>
            <a:r>
              <a:rPr lang="en-CA" dirty="0"/>
              <a:t>Website &amp; Online </a:t>
            </a:r>
            <a:r>
              <a:rPr lang="en-CA" dirty="0" smtClean="0"/>
              <a:t>Journals…BHS </a:t>
            </a:r>
            <a:r>
              <a:rPr lang="en-CA" dirty="0" err="1" smtClean="0"/>
              <a:t>MakerSpace</a:t>
            </a:r>
            <a:r>
              <a:rPr lang="en-CA" dirty="0" smtClean="0"/>
              <a:t> </a:t>
            </a:r>
            <a:endParaRPr lang="en-CA" dirty="0"/>
          </a:p>
          <a:p>
            <a:pPr lvl="2"/>
            <a:r>
              <a:rPr lang="en-CA" b="1" dirty="0">
                <a:hlinkClick r:id="rId2"/>
              </a:rPr>
              <a:t>http://</a:t>
            </a:r>
            <a:r>
              <a:rPr lang="en-CA" b="1" dirty="0" smtClean="0">
                <a:hlinkClick r:id="rId2"/>
              </a:rPr>
              <a:t>blackville.nbed.nb.ca/other/bhsmakerspace</a:t>
            </a:r>
            <a:endParaRPr lang="en-CA" b="1" dirty="0"/>
          </a:p>
          <a:p>
            <a:pPr marL="987552" lvl="2" indent="0">
              <a:buNone/>
            </a:pPr>
            <a:endParaRPr lang="en-CA" dirty="0" smtClean="0"/>
          </a:p>
          <a:p>
            <a:r>
              <a:rPr lang="en-CA" dirty="0" smtClean="0"/>
              <a:t>Facebook… @</a:t>
            </a:r>
            <a:r>
              <a:rPr lang="en-CA" dirty="0" err="1" smtClean="0"/>
              <a:t>BHSMakeEnvSciandOP</a:t>
            </a:r>
            <a:endParaRPr lang="en-US" dirty="0" smtClean="0">
              <a:solidFill>
                <a:schemeClr val="tx1"/>
              </a:solidFill>
            </a:endParaRPr>
          </a:p>
          <a:p>
            <a:pPr lvl="2"/>
            <a:r>
              <a:rPr lang="en-CA" b="1" dirty="0">
                <a:hlinkClick r:id="rId3"/>
              </a:rPr>
              <a:t>https://www.facebook.com/BHSMakeEnvSciandOP/?</a:t>
            </a:r>
            <a:r>
              <a:rPr lang="en-CA" b="1" dirty="0" smtClean="0">
                <a:hlinkClick r:id="rId3"/>
              </a:rPr>
              <a:t>ref=bookmarks</a:t>
            </a:r>
            <a:endParaRPr lang="en-CA" b="1" dirty="0" smtClean="0"/>
          </a:p>
          <a:p>
            <a:pPr marL="987552" lvl="2" indent="0">
              <a:buNone/>
            </a:pPr>
            <a:endParaRPr lang="en-CA" dirty="0" smtClean="0"/>
          </a:p>
          <a:p>
            <a:r>
              <a:rPr lang="en-CA" dirty="0" smtClean="0"/>
              <a:t>Twitter…@</a:t>
            </a:r>
            <a:r>
              <a:rPr lang="en-CA" dirty="0" err="1" smtClean="0"/>
              <a:t>BHSMaker</a:t>
            </a:r>
            <a:endParaRPr lang="en-CA" dirty="0"/>
          </a:p>
          <a:p>
            <a:pPr lvl="2"/>
            <a:r>
              <a:rPr lang="en-CA" b="1" dirty="0" smtClean="0">
                <a:hlinkClick r:id="rId4"/>
              </a:rPr>
              <a:t>https</a:t>
            </a:r>
            <a:r>
              <a:rPr lang="en-CA" b="1" dirty="0">
                <a:hlinkClick r:id="rId4"/>
              </a:rPr>
              <a:t>://</a:t>
            </a:r>
            <a:r>
              <a:rPr lang="en-CA" b="1" dirty="0" smtClean="0">
                <a:hlinkClick r:id="rId4"/>
              </a:rPr>
              <a:t>twitter.com/BHSMaker</a:t>
            </a:r>
            <a:endParaRPr lang="en-CA" b="1" dirty="0" smtClean="0"/>
          </a:p>
          <a:p>
            <a:pPr marL="758952" lvl="4" indent="0">
              <a:spcBef>
                <a:spcPts val="1000"/>
              </a:spcBef>
              <a:buNone/>
            </a:pPr>
            <a:endParaRPr lang="en-CA" dirty="0" smtClean="0"/>
          </a:p>
          <a:p>
            <a:r>
              <a:rPr lang="en-CA" dirty="0" smtClean="0"/>
              <a:t>YouTube…Search </a:t>
            </a:r>
            <a:r>
              <a:rPr lang="en-CA" dirty="0" err="1" smtClean="0"/>
              <a:t>BHSMake</a:t>
            </a:r>
            <a:r>
              <a:rPr lang="en-CA" dirty="0" smtClean="0"/>
              <a:t> for our channel</a:t>
            </a:r>
          </a:p>
          <a:p>
            <a:pPr lvl="2"/>
            <a:r>
              <a:rPr lang="en-CA" b="1" dirty="0">
                <a:hlinkClick r:id="rId5"/>
              </a:rPr>
              <a:t>https://www.youtube.com/channel/UCadmqIZlcXTmxg9JWjE-lxw?view_as=subscriber</a:t>
            </a:r>
            <a:endParaRPr lang="en-CA" b="1" dirty="0"/>
          </a:p>
          <a:p>
            <a:pPr marL="987552" lvl="2" indent="0">
              <a:buNone/>
            </a:pPr>
            <a:endParaRPr lang="en-CA" dirty="0" smtClean="0"/>
          </a:p>
          <a:p>
            <a:r>
              <a:rPr lang="en-CA" dirty="0"/>
              <a:t>BHS ICE Center… </a:t>
            </a:r>
            <a:r>
              <a:rPr lang="en-CA" dirty="0" smtClean="0"/>
              <a:t>Being Developed By Mr. </a:t>
            </a:r>
            <a:r>
              <a:rPr lang="en-CA" dirty="0" err="1" smtClean="0"/>
              <a:t>Lehnert</a:t>
            </a:r>
            <a:endParaRPr lang="en-CA" dirty="0" smtClean="0"/>
          </a:p>
          <a:p>
            <a:pPr lvl="2"/>
            <a:r>
              <a:rPr lang="en-CA" b="1" dirty="0" smtClean="0">
                <a:hlinkClick r:id="rId6"/>
              </a:rPr>
              <a:t>http</a:t>
            </a:r>
            <a:r>
              <a:rPr lang="en-CA" b="1" dirty="0">
                <a:hlinkClick r:id="rId6"/>
              </a:rPr>
              <a:t>://</a:t>
            </a:r>
            <a:r>
              <a:rPr lang="en-CA" b="1" dirty="0" smtClean="0">
                <a:hlinkClick r:id="rId6"/>
              </a:rPr>
              <a:t>bhsice.com</a:t>
            </a:r>
            <a:r>
              <a:rPr lang="en-CA" b="1" dirty="0" smtClean="0">
                <a:hlinkClick r:id="rId6"/>
              </a:rPr>
              <a:t>/</a:t>
            </a:r>
            <a:endParaRPr lang="en-CA" b="1" dirty="0"/>
          </a:p>
          <a:p>
            <a:pPr lvl="8"/>
            <a:endParaRPr lang="en-CA" b="1" dirty="0" smtClean="0"/>
          </a:p>
          <a:p>
            <a:r>
              <a:rPr lang="en-CA" dirty="0" err="1" smtClean="0"/>
              <a:t>PowerPlay</a:t>
            </a:r>
            <a:r>
              <a:rPr lang="en-CA" dirty="0" smtClean="0"/>
              <a:t> Young Entrepreneurs Program Being Done By Middle School Students!!!</a:t>
            </a:r>
          </a:p>
          <a:p>
            <a:pPr marL="987552" lvl="2" indent="0">
              <a:buNone/>
            </a:pPr>
            <a:endParaRPr lang="en-CA" dirty="0" smtClean="0"/>
          </a:p>
          <a:p>
            <a:pPr lvl="2"/>
            <a:endParaRPr lang="en-CA" dirty="0" smtClean="0"/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1181015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rop">
  <a:themeElements>
    <a:clrScheme name="Crop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Crop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TM10001105[[fn=Crop]]</Template>
  <TotalTime>1720</TotalTime>
  <Words>352</Words>
  <Application>Microsoft Office PowerPoint</Application>
  <PresentationFormat>Widescreen</PresentationFormat>
  <Paragraphs>47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0" baseType="lpstr">
      <vt:lpstr>Franklin Gothic Book</vt:lpstr>
      <vt:lpstr>Wingdings</vt:lpstr>
      <vt:lpstr>Crop</vt:lpstr>
      <vt:lpstr>Coop 120… #bhsmake</vt:lpstr>
      <vt:lpstr>What is MAKE? STEM? STEAM? MakerSpace?</vt:lpstr>
      <vt:lpstr>BHSMakerSpace…</vt:lpstr>
      <vt:lpstr>Previous Coop(MAKE) Innovations…</vt:lpstr>
      <vt:lpstr>PowerPoint Presentation</vt:lpstr>
      <vt:lpstr>Opportunity is knocking…Answer???</vt:lpstr>
      <vt:lpstr>COMMUNICATION &amp; COLLABORATION</vt:lpstr>
    </vt:vector>
  </TitlesOfParts>
  <Company>Province of New Brunswick - Department of Education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Coop 120… #MVHSMake</dc:title>
  <dc:creator>Hallihan, Ashley (ASD-N)</dc:creator>
  <cp:lastModifiedBy>Hallihan, Ashley (ASD-N)</cp:lastModifiedBy>
  <cp:revision>92</cp:revision>
  <dcterms:created xsi:type="dcterms:W3CDTF">2016-05-04T00:08:31Z</dcterms:created>
  <dcterms:modified xsi:type="dcterms:W3CDTF">2019-01-27T22:22:53Z</dcterms:modified>
</cp:coreProperties>
</file>