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97801-8E9F-4707-B947-6D7209040F92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26BD-F75B-4A1D-AB0A-D111B8F41E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8100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© Sarah Burk 2012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72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 &amp; Sarah</dc:creator>
  <cp:lastModifiedBy>McCormack, Tracey Lee (ASD-N)</cp:lastModifiedBy>
  <cp:revision>1</cp:revision>
  <dcterms:created xsi:type="dcterms:W3CDTF">2015-04-15T03:37:28Z</dcterms:created>
  <dcterms:modified xsi:type="dcterms:W3CDTF">2015-11-04T17:48:16Z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