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87" d="100"/>
          <a:sy n="87"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82C4A1D-EDE9-4D4A-8F22-66E5BDACCABC}"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84697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2C4A1D-EDE9-4D4A-8F22-66E5BDACCABC}"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372301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2C4A1D-EDE9-4D4A-8F22-66E5BDACCABC}"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184584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2C4A1D-EDE9-4D4A-8F22-66E5BDACCABC}"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270050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C4A1D-EDE9-4D4A-8F22-66E5BDACCABC}"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97926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82C4A1D-EDE9-4D4A-8F22-66E5BDACCABC}" type="datetimeFigureOut">
              <a:rPr lang="en-CA" smtClean="0"/>
              <a:t>2017-11-01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186856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82C4A1D-EDE9-4D4A-8F22-66E5BDACCABC}" type="datetimeFigureOut">
              <a:rPr lang="en-CA" smtClean="0"/>
              <a:t>2017-11-01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324503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82C4A1D-EDE9-4D4A-8F22-66E5BDACCABC}" type="datetimeFigureOut">
              <a:rPr lang="en-CA" smtClean="0"/>
              <a:t>2017-11-01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246676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C4A1D-EDE9-4D4A-8F22-66E5BDACCABC}" type="datetimeFigureOut">
              <a:rPr lang="en-CA" smtClean="0"/>
              <a:t>2017-11-01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101593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C4A1D-EDE9-4D4A-8F22-66E5BDACCABC}" type="datetimeFigureOut">
              <a:rPr lang="en-CA" smtClean="0"/>
              <a:t>2017-11-01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70657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C4A1D-EDE9-4D4A-8F22-66E5BDACCABC}" type="datetimeFigureOut">
              <a:rPr lang="en-CA" smtClean="0"/>
              <a:t>2017-11-01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17E896-367A-419D-A56B-1D860D127BB6}" type="slidenum">
              <a:rPr lang="en-CA" smtClean="0"/>
              <a:t>‹#›</a:t>
            </a:fld>
            <a:endParaRPr lang="en-CA"/>
          </a:p>
        </p:txBody>
      </p:sp>
    </p:spTree>
    <p:extLst>
      <p:ext uri="{BB962C8B-B14F-4D97-AF65-F5344CB8AC3E}">
        <p14:creationId xmlns:p14="http://schemas.microsoft.com/office/powerpoint/2010/main" val="142334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C4A1D-EDE9-4D4A-8F22-66E5BDACCABC}" type="datetimeFigureOut">
              <a:rPr lang="en-CA" smtClean="0"/>
              <a:t>2017-11-01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7E896-367A-419D-A56B-1D860D127BB6}" type="slidenum">
              <a:rPr lang="en-CA" smtClean="0"/>
              <a:t>‹#›</a:t>
            </a:fld>
            <a:endParaRPr lang="en-CA"/>
          </a:p>
        </p:txBody>
      </p:sp>
    </p:spTree>
    <p:extLst>
      <p:ext uri="{BB962C8B-B14F-4D97-AF65-F5344CB8AC3E}">
        <p14:creationId xmlns:p14="http://schemas.microsoft.com/office/powerpoint/2010/main" val="2431457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Scandalous Character –</a:t>
            </a:r>
            <a:br>
              <a:rPr lang="en-US" dirty="0" smtClean="0"/>
            </a:br>
            <a:r>
              <a:rPr lang="en-US" dirty="0" smtClean="0"/>
              <a:t>MIKE TYSON</a:t>
            </a:r>
            <a:endParaRPr lang="en-US" dirty="0"/>
          </a:p>
        </p:txBody>
      </p:sp>
      <p:sp>
        <p:nvSpPr>
          <p:cNvPr id="3" name="Content Placeholder 2"/>
          <p:cNvSpPr>
            <a:spLocks noGrp="1"/>
          </p:cNvSpPr>
          <p:nvPr>
            <p:ph idx="1"/>
          </p:nvPr>
        </p:nvSpPr>
        <p:spPr>
          <a:xfrm>
            <a:off x="838200" y="1930185"/>
            <a:ext cx="10515600" cy="4246778"/>
          </a:xfrm>
        </p:spPr>
        <p:txBody>
          <a:bodyPr/>
          <a:lstStyle/>
          <a:p>
            <a:pPr fontAlgn="base"/>
            <a:r>
              <a:rPr lang="en-US" dirty="0"/>
              <a:t>This was the fight everyone had anticipated -- Tyson vs. Holyfield II.</a:t>
            </a:r>
          </a:p>
          <a:p>
            <a:pPr fontAlgn="base"/>
            <a:r>
              <a:rPr lang="en-US" dirty="0"/>
              <a:t>They were calling it "The Sound and the Fury," the $100-million rematch between these titans. The first Holyfield-Tyson bout, eight months earlier, produced a shocking upset -- a knockout victory for Holyfield.</a:t>
            </a:r>
          </a:p>
          <a:p>
            <a:pPr fontAlgn="base"/>
            <a:r>
              <a:rPr lang="en-US" dirty="0"/>
              <a:t>Now here we are, in July of 1997, and the rematch is drawing more attention than the first bout, with Tyson getting $30 million, Holyfield $35 million</a:t>
            </a:r>
          </a:p>
          <a:p>
            <a:endParaRPr lang="en-US" dirty="0"/>
          </a:p>
        </p:txBody>
      </p:sp>
      <p:pic>
        <p:nvPicPr>
          <p:cNvPr id="4" name="Picture 3"/>
          <p:cNvPicPr>
            <a:picLocks noChangeAspect="1"/>
          </p:cNvPicPr>
          <p:nvPr/>
        </p:nvPicPr>
        <p:blipFill>
          <a:blip r:embed="rId2"/>
          <a:stretch>
            <a:fillRect/>
          </a:stretch>
        </p:blipFill>
        <p:spPr>
          <a:xfrm>
            <a:off x="8918294" y="0"/>
            <a:ext cx="2609021" cy="1930185"/>
          </a:xfrm>
          <a:prstGeom prst="rect">
            <a:avLst/>
          </a:prstGeom>
        </p:spPr>
      </p:pic>
    </p:spTree>
    <p:extLst>
      <p:ext uri="{BB962C8B-B14F-4D97-AF65-F5344CB8AC3E}">
        <p14:creationId xmlns:p14="http://schemas.microsoft.com/office/powerpoint/2010/main" val="425468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Scandal Continues…</a:t>
            </a:r>
            <a:endParaRPr lang="en-US" dirty="0"/>
          </a:p>
        </p:txBody>
      </p:sp>
      <p:sp>
        <p:nvSpPr>
          <p:cNvPr id="3" name="Content Placeholder 2"/>
          <p:cNvSpPr>
            <a:spLocks noGrp="1"/>
          </p:cNvSpPr>
          <p:nvPr>
            <p:ph idx="1"/>
          </p:nvPr>
        </p:nvSpPr>
        <p:spPr>
          <a:xfrm>
            <a:off x="838200" y="2209423"/>
            <a:ext cx="10515600" cy="3967540"/>
          </a:xfrm>
        </p:spPr>
        <p:txBody>
          <a:bodyPr/>
          <a:lstStyle/>
          <a:p>
            <a:r>
              <a:rPr lang="en-US" dirty="0">
                <a:solidFill>
                  <a:srgbClr val="48494A"/>
                </a:solidFill>
                <a:latin typeface="Georgia" panose="02040502050405020303" pitchFamily="18" charset="0"/>
              </a:rPr>
              <a:t>Holyfield wins the first two rounds on all three judges' scorecards. Tyson is clearly frustrated and irritated. As the third round is about to begin, Tyson storms out of his corner. But he is not wearing his mouthpiece. No one notices except Holyfield.</a:t>
            </a:r>
            <a:endParaRPr lang="en-US" dirty="0"/>
          </a:p>
        </p:txBody>
      </p:sp>
      <p:pic>
        <p:nvPicPr>
          <p:cNvPr id="4" name="Picture 3"/>
          <p:cNvPicPr>
            <a:picLocks noChangeAspect="1"/>
          </p:cNvPicPr>
          <p:nvPr/>
        </p:nvPicPr>
        <p:blipFill>
          <a:blip r:embed="rId2"/>
          <a:stretch>
            <a:fillRect/>
          </a:stretch>
        </p:blipFill>
        <p:spPr>
          <a:xfrm>
            <a:off x="8028260" y="213102"/>
            <a:ext cx="2639740" cy="1844298"/>
          </a:xfrm>
          <a:prstGeom prst="rect">
            <a:avLst/>
          </a:prstGeom>
        </p:spPr>
      </p:pic>
    </p:spTree>
    <p:extLst>
      <p:ext uri="{BB962C8B-B14F-4D97-AF65-F5344CB8AC3E}">
        <p14:creationId xmlns:p14="http://schemas.microsoft.com/office/powerpoint/2010/main" val="331778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What a scandal…</a:t>
            </a:r>
            <a:endParaRPr lang="en-US" dirty="0"/>
          </a:p>
        </p:txBody>
      </p:sp>
      <p:sp>
        <p:nvSpPr>
          <p:cNvPr id="3" name="Content Placeholder 2"/>
          <p:cNvSpPr>
            <a:spLocks noGrp="1"/>
          </p:cNvSpPr>
          <p:nvPr>
            <p:ph idx="1"/>
          </p:nvPr>
        </p:nvSpPr>
        <p:spPr>
          <a:xfrm>
            <a:off x="838200" y="2209799"/>
            <a:ext cx="10515600" cy="3967163"/>
          </a:xfrm>
        </p:spPr>
        <p:txBody>
          <a:bodyPr/>
          <a:lstStyle/>
          <a:p>
            <a:r>
              <a:rPr lang="en-US" dirty="0"/>
              <a:t>Breathing heavily, Tyson stumbles back as Holyfield charges and nails him with a solid right to the ribcage. Tyson counters with two solid hooks, but neither makes the champion budge. Suddenly, with 40 seconds left in the round, the fight takes an ugly and ghastly turn: Tyson gets Holyfield in a clinch, rolls his head above Holyfield's shoulder, spits out his mouthpiece, and then in an inexplicable and gruesome move, crunches down hard with his teeth on Holyfield's right ear and bites off a </a:t>
            </a:r>
            <a:r>
              <a:rPr lang="en-US" dirty="0" smtClean="0"/>
              <a:t>chunk!!!!!!</a:t>
            </a:r>
            <a:endParaRPr lang="en-US" dirty="0"/>
          </a:p>
        </p:txBody>
      </p:sp>
      <p:pic>
        <p:nvPicPr>
          <p:cNvPr id="4" name="Picture 3"/>
          <p:cNvPicPr>
            <a:picLocks noChangeAspect="1"/>
          </p:cNvPicPr>
          <p:nvPr/>
        </p:nvPicPr>
        <p:blipFill>
          <a:blip r:embed="rId2"/>
          <a:stretch>
            <a:fillRect/>
          </a:stretch>
        </p:blipFill>
        <p:spPr>
          <a:xfrm>
            <a:off x="7721600" y="0"/>
            <a:ext cx="2946400" cy="2209800"/>
          </a:xfrm>
          <a:prstGeom prst="rect">
            <a:avLst/>
          </a:prstGeom>
        </p:spPr>
      </p:pic>
    </p:spTree>
    <p:extLst>
      <p:ext uri="{BB962C8B-B14F-4D97-AF65-F5344CB8AC3E}">
        <p14:creationId xmlns:p14="http://schemas.microsoft.com/office/powerpoint/2010/main" val="182493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Mike Tyson </a:t>
            </a:r>
            <a:r>
              <a:rPr lang="en-US" dirty="0" smtClean="0"/>
              <a:t>– </a:t>
            </a:r>
            <a:r>
              <a:rPr lang="en-US" dirty="0" smtClean="0">
                <a:latin typeface="Algerian" panose="04020705040A02060702" pitchFamily="82" charset="0"/>
              </a:rPr>
              <a:t>The Biter</a:t>
            </a:r>
            <a:endParaRPr lang="en-US" dirty="0">
              <a:latin typeface="Algerian" panose="04020705040A02060702" pitchFamily="82" charset="0"/>
            </a:endParaRPr>
          </a:p>
        </p:txBody>
      </p:sp>
      <p:pic>
        <p:nvPicPr>
          <p:cNvPr id="2050" name="Picture 2" descr="Image result for mike tyson bit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73301" y="2503488"/>
            <a:ext cx="29813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lligraphy b red"/>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807076" y="2387601"/>
            <a:ext cx="3565525"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31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Algerian</vt:lpstr>
      <vt:lpstr>Arial</vt:lpstr>
      <vt:lpstr>Calibri</vt:lpstr>
      <vt:lpstr>Calibri Light</vt:lpstr>
      <vt:lpstr>Georgia</vt:lpstr>
      <vt:lpstr>Office Theme</vt:lpstr>
      <vt:lpstr>Scandalous Character – MIKE TYSON</vt:lpstr>
      <vt:lpstr>The Scandal Continues…</vt:lpstr>
      <vt:lpstr>WOW!! What a scandal…</vt:lpstr>
      <vt:lpstr>Mike Tyson – The Biter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Scandalous Character – MIKE TYSON</dc:title>
  <dc:creator>Underhill, Jennifer A.  (ASD-N)</dc:creator>
  <cp:lastModifiedBy>Underhill, Jennifer A.  (ASD-N)</cp:lastModifiedBy>
  <cp:revision>1</cp:revision>
  <dcterms:created xsi:type="dcterms:W3CDTF">2017-11-01T16:21:49Z</dcterms:created>
  <dcterms:modified xsi:type="dcterms:W3CDTF">2017-11-01T16:22:31Z</dcterms:modified>
</cp:coreProperties>
</file>