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=""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=""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=""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=""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=""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=""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=""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source=images&amp;cd=&amp;cad=rja&amp;uact=8&amp;ved=2ahUKEwiMxdWtkubdAhWPdd8KHYgIARMQjRx6BAgBEAU&amp;url=http://www.abc.net.au/news/2016-06-01/witness-describes-harambe-incident/7468716&amp;psig=AOvVaw0k7pO4-qbkZzqcGFi5hs43&amp;ust=153851422111028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18509" y="1348924"/>
            <a:ext cx="6968836" cy="309436"/>
          </a:xfrm>
        </p:spPr>
        <p:txBody>
          <a:bodyPr/>
          <a:lstStyle/>
          <a:p>
            <a:pPr algn="l"/>
            <a:r>
              <a:rPr lang="en-US" dirty="0" smtClean="0"/>
              <a:t>Cody                                Month                   </a:t>
            </a:r>
            <a:r>
              <a:rPr lang="en-US" dirty="0" err="1" smtClean="0"/>
              <a:t>Mr.A.Hallihan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Apaption</a:t>
            </a:r>
            <a:endParaRPr lang="ru-RU" b="1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‘Life </a:t>
            </a:r>
            <a:r>
              <a:rPr lang="en-US" dirty="0"/>
              <a:t>is like riding a bicycle. To keep your balance, you must keep moving</a:t>
            </a:r>
            <a:r>
              <a:rPr lang="en-US" dirty="0" smtClean="0"/>
              <a:t>.’-Albert Einstein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254615"/>
            <a:ext cx="10515600" cy="1047712"/>
          </a:xfrm>
        </p:spPr>
        <p:txBody>
          <a:bodyPr>
            <a:noAutofit/>
          </a:bodyPr>
          <a:lstStyle/>
          <a:p>
            <a:r>
              <a:rPr lang="en-US" sz="4400" b="1" u="sng" dirty="0" smtClean="0"/>
              <a:t>Structural Adaption</a:t>
            </a:r>
            <a:endParaRPr lang="ru-RU" sz="44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21335" y="3278033"/>
            <a:ext cx="4814454" cy="493167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</a:t>
            </a:r>
            <a:r>
              <a:rPr lang="en-CA" b="1" dirty="0" smtClean="0">
                <a:solidFill>
                  <a:srgbClr val="000000"/>
                </a:solidFill>
              </a:rPr>
              <a:t>he bills/beaks on birds</a:t>
            </a:r>
            <a:r>
              <a:rPr lang="en-CA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6300" y="2144598"/>
            <a:ext cx="2680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chemeClr val="bg1"/>
                </a:solidFill>
              </a:rPr>
              <a:t>Two examples of this adaption: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987" y="1096886"/>
            <a:ext cx="7632026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300" b="1" dirty="0">
                <a:solidFill>
                  <a:srgbClr val="EF626C">
                    <a:lumMod val="50000"/>
                  </a:srgbClr>
                </a:solidFill>
              </a:rPr>
              <a:t>Structural adaptations are physical features of an organism.</a:t>
            </a:r>
            <a:endParaRPr lang="en-CA" sz="23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6" y="3832819"/>
            <a:ext cx="5031064" cy="2314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2118" y="3394903"/>
            <a:ext cx="23744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The </a:t>
            </a:r>
            <a:r>
              <a:rPr lang="en-US" sz="2300" b="1" dirty="0"/>
              <a:t>fur on a bear.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93" y="4184620"/>
            <a:ext cx="4087091" cy="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36" y="365029"/>
            <a:ext cx="5285914" cy="78263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Physiological Adaption</a:t>
            </a:r>
            <a:endParaRPr lang="ru-RU" sz="4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1279" y="1583017"/>
            <a:ext cx="5285914" cy="161854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CA" b="1" dirty="0"/>
              <a:t>Physiological Adaptations</a:t>
            </a:r>
            <a:r>
              <a:rPr lang="en-CA" dirty="0"/>
              <a:t> are internal systematic responses to external </a:t>
            </a:r>
            <a:r>
              <a:rPr lang="en-CA" dirty="0" smtClean="0"/>
              <a:t>stimuli(</a:t>
            </a:r>
            <a:r>
              <a:rPr lang="en-CA" dirty="0"/>
              <a:t>In physiology, a </a:t>
            </a:r>
            <a:r>
              <a:rPr lang="en-CA" b="1" dirty="0"/>
              <a:t>stimulus</a:t>
            </a:r>
            <a:r>
              <a:rPr lang="en-CA" dirty="0"/>
              <a:t> (plural </a:t>
            </a:r>
            <a:r>
              <a:rPr lang="en-CA" b="1" dirty="0"/>
              <a:t>stimuli</a:t>
            </a:r>
            <a:r>
              <a:rPr lang="en-CA" dirty="0"/>
              <a:t>) is a detectable change in the internal or </a:t>
            </a:r>
            <a:r>
              <a:rPr lang="en-CA" b="1" dirty="0"/>
              <a:t>external</a:t>
            </a:r>
            <a:r>
              <a:rPr lang="en-CA" dirty="0"/>
              <a:t> </a:t>
            </a:r>
            <a:r>
              <a:rPr lang="en-CA" dirty="0" smtClean="0"/>
              <a:t>environment) </a:t>
            </a:r>
            <a:r>
              <a:rPr lang="en-CA" dirty="0"/>
              <a:t>in order to help an organism maintain </a:t>
            </a:r>
            <a:r>
              <a:rPr lang="en-CA" dirty="0" smtClean="0"/>
              <a:t>homeostasis(</a:t>
            </a:r>
            <a:r>
              <a:rPr lang="en-US" dirty="0"/>
              <a:t>the tendency toward a relatively stable equilibrium between interdependent </a:t>
            </a:r>
            <a:r>
              <a:rPr lang="en-US" dirty="0" smtClean="0"/>
              <a:t>elements).</a:t>
            </a:r>
            <a:endParaRPr lang="en-US" dirty="0"/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01360" y="2901557"/>
            <a:ext cx="4800680" cy="50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400" dirty="0" smtClean="0"/>
              <a:t>Examples of Physiological adaption: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6027" y="3340849"/>
            <a:ext cx="4551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Emperor penguins have special muscles that make their flippers stiff but not the shoulders and it helps them propel through the water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1" y="4464309"/>
            <a:ext cx="30480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5280" y="3412883"/>
            <a:ext cx="301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Poison-Dart Frogs are cold blooded and it helps them stay alive.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35" y="4347403"/>
            <a:ext cx="2706565" cy="20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7" y="237302"/>
            <a:ext cx="5529473" cy="78263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Behavioral Adaption</a:t>
            </a:r>
            <a:endParaRPr lang="ru-RU" sz="4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0528" y="1019940"/>
            <a:ext cx="5320386" cy="882524"/>
          </a:xfrm>
        </p:spPr>
        <p:txBody>
          <a:bodyPr>
            <a:normAutofit/>
          </a:bodyPr>
          <a:lstStyle/>
          <a:p>
            <a:r>
              <a:rPr lang="en-US" dirty="0"/>
              <a:t>Behavioral adaptations are the things organisms do to survive.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6800" y="2217093"/>
            <a:ext cx="4707842" cy="35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Examples of Behavioral Adaptions: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Image result for harambe in real lif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6" y="3811910"/>
            <a:ext cx="4220026" cy="28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1801" y="3947558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Harambe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2040" y="3127949"/>
            <a:ext cx="36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Gorilla's Migrate or mark territories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279" y="2850950"/>
            <a:ext cx="637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Siberian Tigers swim and dunk themselves in water during hot days to cool themselves off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64" y="3811910"/>
            <a:ext cx="4765100" cy="25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183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Book</vt:lpstr>
      <vt:lpstr>Gill Sans MT</vt:lpstr>
      <vt:lpstr>Office Theme</vt:lpstr>
      <vt:lpstr>Apaption</vt:lpstr>
      <vt:lpstr>Structural Adaption</vt:lpstr>
      <vt:lpstr>Physiological Adaption</vt:lpstr>
      <vt:lpstr>Behavioral Adaption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2018-10-01T19:39:59Z</dcterms:created>
  <dcterms:modified xsi:type="dcterms:W3CDTF">2018-11-07T17:31:16Z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