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61" r:id="rId2"/>
    <p:sldId id="256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95" autoAdjust="0"/>
    <p:restoredTop sz="83882" autoAdjust="0"/>
  </p:normalViewPr>
  <p:slideViewPr>
    <p:cSldViewPr snapToGrid="0" snapToObjects="1">
      <p:cViewPr varScale="1">
        <p:scale>
          <a:sx n="62" d="100"/>
          <a:sy n="62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CFC01-2BAC-D247-B512-51A1204D300D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0470A-7C22-7E41-808B-F0090B6523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819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C5898-D64C-4545-8354-DB5A02E70BA3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3A3B3-8CB5-E346-9074-C856D2D934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289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“Appearing</a:t>
            </a:r>
            <a:r>
              <a:rPr lang="en-US" baseline="0" dirty="0" smtClean="0"/>
              <a:t> to be true” = ostensible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3A3B3-8CB5-E346-9074-C856D2D934D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087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37792"/>
            <a:ext cx="6508377" cy="771647"/>
          </a:xfrm>
        </p:spPr>
        <p:txBody>
          <a:bodyPr/>
          <a:lstStyle/>
          <a:p>
            <a:r>
              <a:rPr lang="en-US" sz="4400" b="1" dirty="0" smtClean="0">
                <a:latin typeface="Apple Casual"/>
                <a:cs typeface="Apple Casual"/>
              </a:rPr>
              <a:t>Discussion Questions</a:t>
            </a:r>
            <a:endParaRPr lang="en-US" sz="4400" b="1" dirty="0">
              <a:latin typeface="Apple Casual"/>
              <a:cs typeface="Apple Casu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16000"/>
            <a:ext cx="6654801" cy="511016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Within your group, discuss the following – have a recorder take notes for discussion time.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is a “scandal”? Has this meaning changed since Puritan times? </a:t>
            </a:r>
          </a:p>
          <a:p>
            <a:r>
              <a:rPr lang="en-US" dirty="0" smtClean="0"/>
              <a:t>Do you think the definition of </a:t>
            </a:r>
            <a:r>
              <a:rPr lang="en-US" sz="2400" b="1" i="1" dirty="0" smtClean="0">
                <a:solidFill>
                  <a:srgbClr val="FF0000"/>
                </a:solidFill>
              </a:rPr>
              <a:t>sin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has changed since Puritan times? </a:t>
            </a:r>
          </a:p>
          <a:p>
            <a:r>
              <a:rPr lang="en-US" dirty="0" smtClean="0"/>
              <a:t>Do you think Hester would have been punished as severely had she been a man? How about today?</a:t>
            </a:r>
          </a:p>
          <a:p>
            <a:r>
              <a:rPr lang="en-US" dirty="0" smtClean="0"/>
              <a:t>How are </a:t>
            </a:r>
            <a:r>
              <a:rPr lang="en-US" sz="2200" b="1" i="1" dirty="0" smtClean="0">
                <a:solidFill>
                  <a:srgbClr val="FF0000"/>
                </a:solidFill>
              </a:rPr>
              <a:t>sins</a:t>
            </a:r>
            <a:r>
              <a:rPr lang="en-US" dirty="0" smtClean="0"/>
              <a:t> treated today? Do sinners suffer the same consequences as Hester?</a:t>
            </a:r>
          </a:p>
          <a:p>
            <a:r>
              <a:rPr lang="en-US" dirty="0" smtClean="0"/>
              <a:t>What is the difference between the society Hester lived in to the one we live in now?</a:t>
            </a:r>
          </a:p>
          <a:p>
            <a:r>
              <a:rPr lang="en-US" dirty="0"/>
              <a:t>What does the </a:t>
            </a:r>
            <a:r>
              <a:rPr lang="en-US" dirty="0" smtClean="0"/>
              <a:t>movie </a:t>
            </a:r>
            <a:r>
              <a:rPr lang="en-US" dirty="0"/>
              <a:t>tell us about human nature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829" y="396523"/>
            <a:ext cx="1392699" cy="1351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54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49338" y="4208928"/>
            <a:ext cx="5458968" cy="1168339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  <a:latin typeface="Apple Chancery"/>
                <a:cs typeface="Apple Chancery"/>
              </a:rPr>
              <a:t>Scandal Project</a:t>
            </a:r>
            <a:endParaRPr lang="en-US" sz="6000" b="1" dirty="0">
              <a:solidFill>
                <a:schemeClr val="tx1"/>
              </a:solidFill>
              <a:latin typeface="Apple Chancery"/>
              <a:cs typeface="Apple Chancery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10416" y="5536005"/>
            <a:ext cx="5458968" cy="621792"/>
          </a:xfrm>
        </p:spPr>
        <p:txBody>
          <a:bodyPr>
            <a:normAutofit/>
          </a:bodyPr>
          <a:lstStyle/>
          <a:p>
            <a:pPr algn="ctr"/>
            <a:endParaRPr lang="en-US" sz="2400" b="1" dirty="0">
              <a:solidFill>
                <a:srgbClr val="FF0000"/>
              </a:solidFill>
              <a:latin typeface="BlairMdITC TT-Medium"/>
              <a:cs typeface="BlairMdITC TT-Medium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5993" y="476216"/>
            <a:ext cx="268440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Your Text Here</a:t>
            </a:r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72" y="198320"/>
            <a:ext cx="3115652" cy="4010610"/>
          </a:xfrm>
          <a:prstGeom prst="rect">
            <a:avLst/>
          </a:prstGeom>
        </p:spPr>
      </p:pic>
      <p:pic>
        <p:nvPicPr>
          <p:cNvPr id="6" name="Picture 5" descr="images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791" y="615112"/>
            <a:ext cx="3334111" cy="3274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71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49402"/>
            <a:ext cx="6508377" cy="748427"/>
          </a:xfrm>
        </p:spPr>
        <p:txBody>
          <a:bodyPr/>
          <a:lstStyle/>
          <a:p>
            <a:r>
              <a:rPr lang="en-US" b="1" dirty="0" smtClean="0"/>
              <a:t>INSTRUCTIONS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909" y="897830"/>
            <a:ext cx="6804108" cy="522833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buFont typeface="Wingdings" charset="2"/>
              <a:buChar char="u"/>
            </a:pPr>
            <a:r>
              <a:rPr lang="en-US" dirty="0" smtClean="0"/>
              <a:t>Research individual’s in society (past to present) that sinned and have been involved in a scandal like Hester. </a:t>
            </a:r>
            <a:r>
              <a:rPr lang="en-US" dirty="0" smtClean="0"/>
              <a:t>Create </a:t>
            </a:r>
            <a:r>
              <a:rPr lang="en-US" dirty="0" smtClean="0"/>
              <a:t>a list of about 5. Be ORIGINAL</a:t>
            </a:r>
            <a:r>
              <a:rPr lang="en-US" dirty="0" smtClean="0"/>
              <a:t>!</a:t>
            </a:r>
          </a:p>
          <a:p>
            <a:pPr>
              <a:lnSpc>
                <a:spcPct val="110000"/>
              </a:lnSpc>
              <a:spcBef>
                <a:spcPts val="1200"/>
              </a:spcBef>
              <a:buFont typeface="Wingdings" charset="2"/>
              <a:buChar char="u"/>
            </a:pPr>
            <a:r>
              <a:rPr lang="en-US" dirty="0" smtClean="0"/>
              <a:t>I have added a list of some possible scandalous people on my teacher page…go find it!!!</a:t>
            </a:r>
            <a:endParaRPr lang="en-US" dirty="0" smtClean="0"/>
          </a:p>
          <a:p>
            <a:pPr>
              <a:lnSpc>
                <a:spcPct val="110000"/>
              </a:lnSpc>
              <a:spcBef>
                <a:spcPts val="1200"/>
              </a:spcBef>
              <a:buFont typeface="Wingdings" charset="2"/>
              <a:buChar char="u"/>
            </a:pPr>
            <a:r>
              <a:rPr lang="en-US" dirty="0" smtClean="0"/>
              <a:t>You will choose only one subject for the scandal project. </a:t>
            </a:r>
          </a:p>
          <a:p>
            <a:pPr>
              <a:lnSpc>
                <a:spcPct val="110000"/>
              </a:lnSpc>
              <a:spcBef>
                <a:spcPts val="1200"/>
              </a:spcBef>
              <a:buFont typeface="Wingdings" charset="2"/>
              <a:buChar char="u"/>
            </a:pPr>
            <a:r>
              <a:rPr lang="en-US" dirty="0" smtClean="0"/>
              <a:t>Research information for your chosen individual and print it out. </a:t>
            </a:r>
          </a:p>
          <a:p>
            <a:pPr>
              <a:lnSpc>
                <a:spcPct val="110000"/>
              </a:lnSpc>
              <a:spcBef>
                <a:spcPts val="1200"/>
              </a:spcBef>
              <a:buFont typeface="Wingdings" charset="2"/>
              <a:buChar char="u"/>
            </a:pPr>
            <a:r>
              <a:rPr lang="en-US" dirty="0" smtClean="0"/>
              <a:t>Read it, highlight the most important parts and put everything in your own words (</a:t>
            </a:r>
            <a:r>
              <a:rPr lang="en-US" b="1" dirty="0" smtClean="0"/>
              <a:t>avoid plagiarism</a:t>
            </a:r>
            <a:r>
              <a:rPr lang="en-US" dirty="0" smtClean="0"/>
              <a:t>). </a:t>
            </a:r>
          </a:p>
          <a:p>
            <a:pPr>
              <a:lnSpc>
                <a:spcPct val="110000"/>
              </a:lnSpc>
              <a:spcBef>
                <a:spcPts val="1200"/>
              </a:spcBef>
              <a:buFont typeface="Wingdings" charset="2"/>
              <a:buChar char="u"/>
            </a:pPr>
            <a:r>
              <a:rPr lang="en-US" dirty="0"/>
              <a:t>The three paragraphs will consist of…</a:t>
            </a:r>
          </a:p>
          <a:p>
            <a:pPr lvl="3">
              <a:lnSpc>
                <a:spcPct val="110000"/>
              </a:lnSpc>
              <a:spcBef>
                <a:spcPts val="1200"/>
              </a:spcBef>
              <a:buFont typeface="Wingdings" charset="2"/>
              <a:buChar char="v"/>
            </a:pPr>
            <a:r>
              <a:rPr lang="en-US" dirty="0"/>
              <a:t>Brief </a:t>
            </a:r>
            <a:r>
              <a:rPr lang="en-US" b="1" dirty="0">
                <a:solidFill>
                  <a:srgbClr val="FF0000"/>
                </a:solidFill>
              </a:rPr>
              <a:t>biography</a:t>
            </a:r>
            <a:r>
              <a:rPr lang="en-US" dirty="0"/>
              <a:t> of the individual</a:t>
            </a:r>
          </a:p>
          <a:p>
            <a:pPr lvl="3">
              <a:lnSpc>
                <a:spcPct val="110000"/>
              </a:lnSpc>
              <a:spcBef>
                <a:spcPts val="1200"/>
              </a:spcBef>
              <a:buFont typeface="Wingdings" charset="2"/>
              <a:buChar char="v"/>
            </a:pPr>
            <a:r>
              <a:rPr lang="en-US" dirty="0"/>
              <a:t>Sin or </a:t>
            </a:r>
            <a:r>
              <a:rPr lang="en-US" b="1" dirty="0">
                <a:solidFill>
                  <a:srgbClr val="FF0000"/>
                </a:solidFill>
              </a:rPr>
              <a:t>scandal</a:t>
            </a:r>
            <a:r>
              <a:rPr lang="en-US" dirty="0"/>
              <a:t> in which he/she was involved</a:t>
            </a:r>
          </a:p>
          <a:p>
            <a:pPr lvl="3">
              <a:lnSpc>
                <a:spcPct val="110000"/>
              </a:lnSpc>
              <a:spcBef>
                <a:spcPts val="1200"/>
              </a:spcBef>
              <a:buFont typeface="Wingdings" charset="2"/>
              <a:buChar char="v"/>
            </a:pPr>
            <a:r>
              <a:rPr lang="en-US" dirty="0"/>
              <a:t>How their situation </a:t>
            </a:r>
            <a:r>
              <a:rPr lang="en-US" b="1" dirty="0">
                <a:solidFill>
                  <a:srgbClr val="FF0000"/>
                </a:solidFill>
              </a:rPr>
              <a:t>relates to Hester Prynne’s</a:t>
            </a:r>
            <a:r>
              <a:rPr lang="en-US" dirty="0"/>
              <a:t> </a:t>
            </a:r>
          </a:p>
          <a:p>
            <a:pPr lvl="3">
              <a:lnSpc>
                <a:spcPct val="110000"/>
              </a:lnSpc>
              <a:spcBef>
                <a:spcPts val="1200"/>
              </a:spcBef>
              <a:buFont typeface="Wingdings" charset="2"/>
              <a:buChar char="v"/>
            </a:pPr>
            <a:r>
              <a:rPr lang="en-US" b="1" dirty="0">
                <a:solidFill>
                  <a:srgbClr val="FF0000"/>
                </a:solidFill>
              </a:rPr>
              <a:t>Assign </a:t>
            </a:r>
            <a:r>
              <a:rPr lang="en-US" b="1" dirty="0" smtClean="0">
                <a:solidFill>
                  <a:srgbClr val="FF0000"/>
                </a:solidFill>
              </a:rPr>
              <a:t>your character a </a:t>
            </a:r>
            <a:r>
              <a:rPr lang="en-US" b="1" dirty="0">
                <a:solidFill>
                  <a:srgbClr val="FF0000"/>
                </a:solidFill>
              </a:rPr>
              <a:t>scarlet letter </a:t>
            </a:r>
            <a:r>
              <a:rPr lang="en-US" dirty="0"/>
              <a:t>of their own that relates to the sin they committed. </a:t>
            </a:r>
            <a:r>
              <a:rPr lang="en-US" dirty="0" smtClean="0"/>
              <a:t> 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830" y="523616"/>
            <a:ext cx="1276320" cy="113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30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49402"/>
            <a:ext cx="6508377" cy="748427"/>
          </a:xfrm>
        </p:spPr>
        <p:txBody>
          <a:bodyPr/>
          <a:lstStyle/>
          <a:p>
            <a:r>
              <a:rPr lang="en-US" b="1" dirty="0" smtClean="0"/>
              <a:t>FORMAT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876" y="897829"/>
            <a:ext cx="6819785" cy="522833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buFont typeface="Wingdings" charset="2"/>
              <a:buChar char="u"/>
            </a:pPr>
            <a:r>
              <a:rPr lang="en-US" dirty="0" smtClean="0"/>
              <a:t>Paragraphs will be in font size 12 – 14, double-spaced, and in Comic Sans. </a:t>
            </a:r>
          </a:p>
          <a:p>
            <a:pPr>
              <a:lnSpc>
                <a:spcPct val="110000"/>
              </a:lnSpc>
              <a:spcBef>
                <a:spcPts val="1200"/>
              </a:spcBef>
              <a:buFont typeface="Wingdings" charset="2"/>
              <a:buChar char="u"/>
            </a:pPr>
            <a:r>
              <a:rPr lang="en-US" dirty="0" smtClean="0"/>
              <a:t>Project must have a MLA heading. </a:t>
            </a:r>
          </a:p>
          <a:p>
            <a:pPr>
              <a:lnSpc>
                <a:spcPct val="110000"/>
              </a:lnSpc>
              <a:spcBef>
                <a:spcPts val="1200"/>
              </a:spcBef>
              <a:buFont typeface="Wingdings" charset="2"/>
              <a:buChar char="u"/>
            </a:pPr>
            <a:r>
              <a:rPr lang="en-US" dirty="0" smtClean="0"/>
              <a:t>Your </a:t>
            </a:r>
            <a:r>
              <a:rPr lang="en-US" dirty="0" smtClean="0"/>
              <a:t>title will be </a:t>
            </a:r>
            <a:r>
              <a:rPr lang="en-US" b="1" i="1" dirty="0" smtClean="0"/>
              <a:t>Scandal Project</a:t>
            </a:r>
            <a:r>
              <a:rPr lang="en-US" dirty="0" smtClean="0"/>
              <a:t>.</a:t>
            </a:r>
          </a:p>
          <a:p>
            <a:pPr>
              <a:lnSpc>
                <a:spcPct val="110000"/>
              </a:lnSpc>
              <a:spcBef>
                <a:spcPts val="1200"/>
              </a:spcBef>
              <a:buFont typeface="Wingdings" charset="2"/>
              <a:buChar char="u"/>
            </a:pPr>
            <a:r>
              <a:rPr lang="en-US" dirty="0" smtClean="0"/>
              <a:t>You must provide a big picture of your subject             </a:t>
            </a:r>
            <a:r>
              <a:rPr lang="en-US" b="1" dirty="0" smtClean="0">
                <a:solidFill>
                  <a:srgbClr val="FF0000"/>
                </a:solidFill>
              </a:rPr>
              <a:t>IN COLOR</a:t>
            </a:r>
            <a:r>
              <a:rPr lang="en-US" dirty="0" smtClean="0"/>
              <a:t>. You may print it or color it yourself.</a:t>
            </a:r>
            <a:endParaRPr lang="en-US" dirty="0"/>
          </a:p>
          <a:p>
            <a:pPr>
              <a:lnSpc>
                <a:spcPct val="110000"/>
              </a:lnSpc>
              <a:spcBef>
                <a:spcPts val="1200"/>
              </a:spcBef>
              <a:buFont typeface="Wingdings" charset="2"/>
              <a:buChar char="u"/>
            </a:pPr>
            <a:r>
              <a:rPr lang="en-US" dirty="0" smtClean="0"/>
              <a:t>Their name must be written creatively, in a big font under their picture. </a:t>
            </a:r>
          </a:p>
          <a:p>
            <a:pPr>
              <a:lnSpc>
                <a:spcPct val="110000"/>
              </a:lnSpc>
              <a:spcBef>
                <a:spcPts val="1200"/>
              </a:spcBef>
              <a:buFont typeface="Wingdings" charset="2"/>
              <a:buChar char="u"/>
            </a:pPr>
            <a:r>
              <a:rPr lang="en-US" dirty="0" smtClean="0"/>
              <a:t>The Scarlet Letter assigned to them must be in a big font size, in </a:t>
            </a:r>
            <a:r>
              <a:rPr lang="en-US" b="1" dirty="0" smtClean="0">
                <a:solidFill>
                  <a:srgbClr val="FF0000"/>
                </a:solidFill>
              </a:rPr>
              <a:t>RED</a:t>
            </a:r>
            <a:r>
              <a:rPr lang="en-US" dirty="0" smtClean="0">
                <a:solidFill>
                  <a:schemeClr val="tx1"/>
                </a:solidFill>
              </a:rPr>
              <a:t>. The word the letter represents should also be explained right underneath the letter as in “A for Adultery.”</a:t>
            </a:r>
          </a:p>
          <a:p>
            <a:pPr>
              <a:lnSpc>
                <a:spcPct val="110000"/>
              </a:lnSpc>
              <a:spcBef>
                <a:spcPts val="1200"/>
              </a:spcBef>
              <a:buFont typeface="Wingdings" charset="2"/>
              <a:buChar char="u"/>
            </a:pPr>
            <a:r>
              <a:rPr lang="en-US" dirty="0" smtClean="0">
                <a:solidFill>
                  <a:schemeClr val="tx1"/>
                </a:solidFill>
              </a:rPr>
              <a:t>DECORATE IT NICELY and using whatever choice material you wish.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830" y="523616"/>
            <a:ext cx="1276320" cy="113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16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49402"/>
            <a:ext cx="6508377" cy="748427"/>
          </a:xfrm>
        </p:spPr>
        <p:txBody>
          <a:bodyPr/>
          <a:lstStyle/>
          <a:p>
            <a:r>
              <a:rPr lang="en-US" b="1" dirty="0" smtClean="0"/>
              <a:t>Grading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876" y="897829"/>
            <a:ext cx="6819785" cy="522833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buFont typeface="Wingdings" charset="2"/>
              <a:buChar char="u"/>
            </a:pPr>
            <a:r>
              <a:rPr lang="en-US" dirty="0" smtClean="0"/>
              <a:t>You will be graded on whether or not you…</a:t>
            </a:r>
          </a:p>
          <a:p>
            <a:pPr lvl="2">
              <a:lnSpc>
                <a:spcPct val="110000"/>
              </a:lnSpc>
              <a:spcBef>
                <a:spcPts val="1200"/>
              </a:spcBef>
              <a:buFont typeface="Wingdings" charset="2"/>
              <a:buChar char="Ø"/>
            </a:pPr>
            <a:r>
              <a:rPr lang="en-US" b="1" dirty="0" smtClean="0">
                <a:solidFill>
                  <a:srgbClr val="FF0000"/>
                </a:solidFill>
              </a:rPr>
              <a:t>FOLLOWED FORMAT</a:t>
            </a:r>
          </a:p>
          <a:p>
            <a:pPr lvl="4">
              <a:lnSpc>
                <a:spcPct val="110000"/>
              </a:lnSpc>
              <a:spcBef>
                <a:spcPts val="1200"/>
              </a:spcBef>
              <a:buFont typeface="Wingdings" charset="2"/>
              <a:buChar char="ü"/>
            </a:pPr>
            <a:r>
              <a:rPr lang="en-US" dirty="0" smtClean="0"/>
              <a:t>Font, font size, heading, name(s)…all directions explained in class.</a:t>
            </a:r>
          </a:p>
          <a:p>
            <a:pPr lvl="2">
              <a:lnSpc>
                <a:spcPct val="110000"/>
              </a:lnSpc>
              <a:spcBef>
                <a:spcPts val="1200"/>
              </a:spcBef>
              <a:buFont typeface="Wingdings" charset="2"/>
              <a:buChar char="Ø"/>
            </a:pPr>
            <a:r>
              <a:rPr lang="en-US" b="1" dirty="0" smtClean="0">
                <a:solidFill>
                  <a:srgbClr val="FF0000"/>
                </a:solidFill>
              </a:rPr>
              <a:t>CONTENT AND GRAMMAR</a:t>
            </a:r>
          </a:p>
          <a:p>
            <a:pPr lvl="4">
              <a:lnSpc>
                <a:spcPct val="110000"/>
              </a:lnSpc>
              <a:spcBef>
                <a:spcPts val="1200"/>
              </a:spcBef>
              <a:buFont typeface="Wingdings" charset="2"/>
              <a:buChar char="ü"/>
            </a:pPr>
            <a:r>
              <a:rPr lang="en-US" dirty="0" smtClean="0"/>
              <a:t>Biography, Scandal explanation, relation to Hester, Scarlet Letter assigned.</a:t>
            </a:r>
          </a:p>
          <a:p>
            <a:pPr lvl="2">
              <a:lnSpc>
                <a:spcPct val="110000"/>
              </a:lnSpc>
              <a:spcBef>
                <a:spcPts val="1200"/>
              </a:spcBef>
              <a:buFont typeface="Wingdings" charset="2"/>
              <a:buChar char="Ø"/>
            </a:pPr>
            <a:r>
              <a:rPr lang="en-US" b="1" dirty="0" smtClean="0">
                <a:solidFill>
                  <a:srgbClr val="FF0000"/>
                </a:solidFill>
              </a:rPr>
              <a:t>RELATION TO SCARLET LETTER</a:t>
            </a:r>
          </a:p>
          <a:p>
            <a:pPr lvl="4">
              <a:lnSpc>
                <a:spcPct val="110000"/>
              </a:lnSpc>
              <a:spcBef>
                <a:spcPts val="1200"/>
              </a:spcBef>
              <a:buFont typeface="Wingdings" charset="2"/>
              <a:buChar char="ü"/>
            </a:pPr>
            <a:r>
              <a:rPr lang="en-US" dirty="0" smtClean="0"/>
              <a:t>Similarities &amp; differences to Hester’s situation</a:t>
            </a:r>
            <a:r>
              <a:rPr lang="en-US" dirty="0"/>
              <a:t>.</a:t>
            </a:r>
            <a:endParaRPr lang="en-US" dirty="0" smtClean="0"/>
          </a:p>
          <a:p>
            <a:pPr lvl="2">
              <a:lnSpc>
                <a:spcPct val="110000"/>
              </a:lnSpc>
              <a:spcBef>
                <a:spcPts val="1200"/>
              </a:spcBef>
              <a:buFont typeface="Wingdings" charset="2"/>
              <a:buChar char="Ø"/>
            </a:pPr>
            <a:r>
              <a:rPr lang="en-US" b="1" dirty="0" smtClean="0">
                <a:solidFill>
                  <a:srgbClr val="FF0000"/>
                </a:solidFill>
              </a:rPr>
              <a:t>DECORATION</a:t>
            </a:r>
            <a:endParaRPr lang="en-US" b="1" dirty="0" smtClean="0">
              <a:solidFill>
                <a:schemeClr val="tx1"/>
              </a:solidFill>
            </a:endParaRPr>
          </a:p>
          <a:p>
            <a:pPr lvl="4">
              <a:lnSpc>
                <a:spcPct val="110000"/>
              </a:lnSpc>
              <a:spcBef>
                <a:spcPts val="1200"/>
              </a:spcBef>
              <a:buFont typeface="Wingdings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Picture, Subject’s name, Letter and what it signifies.</a:t>
            </a:r>
            <a:endParaRPr lang="en-US" dirty="0" smtClean="0">
              <a:solidFill>
                <a:srgbClr val="000000"/>
              </a:solidFill>
            </a:endParaRPr>
          </a:p>
          <a:p>
            <a:pPr lvl="4">
              <a:lnSpc>
                <a:spcPct val="110000"/>
              </a:lnSpc>
              <a:spcBef>
                <a:spcPts val="1200"/>
              </a:spcBef>
              <a:buFont typeface="Wingdings" charset="2"/>
              <a:buChar char="ü"/>
            </a:pPr>
            <a:endParaRPr lang="en-US" b="1" dirty="0" smtClean="0">
              <a:solidFill>
                <a:schemeClr val="tx1"/>
              </a:solidFill>
            </a:endParaRPr>
          </a:p>
          <a:p>
            <a:pPr lvl="4">
              <a:lnSpc>
                <a:spcPct val="110000"/>
              </a:lnSpc>
              <a:spcBef>
                <a:spcPts val="1200"/>
              </a:spcBef>
              <a:buFont typeface="Wingdings" charset="2"/>
              <a:buChar char="ü"/>
            </a:pPr>
            <a:endParaRPr lang="en-US" dirty="0" smtClean="0"/>
          </a:p>
          <a:p>
            <a:pPr lvl="2">
              <a:lnSpc>
                <a:spcPct val="110000"/>
              </a:lnSpc>
              <a:spcBef>
                <a:spcPts val="1200"/>
              </a:spcBef>
            </a:pP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830" y="523616"/>
            <a:ext cx="1276320" cy="113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42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883</TotalTime>
  <Words>444</Words>
  <Application>Microsoft Office PowerPoint</Application>
  <PresentationFormat>On-screen Show (4:3)</PresentationFormat>
  <Paragraphs>42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Apple Casual</vt:lpstr>
      <vt:lpstr>Apple Chancery</vt:lpstr>
      <vt:lpstr>BlairMdITC TT-Medium</vt:lpstr>
      <vt:lpstr>Calibri</vt:lpstr>
      <vt:lpstr>Century Gothic</vt:lpstr>
      <vt:lpstr>Wingdings</vt:lpstr>
      <vt:lpstr>Wingdings 2</vt:lpstr>
      <vt:lpstr>Plaza</vt:lpstr>
      <vt:lpstr>Discussion Questions</vt:lpstr>
      <vt:lpstr>Scandal Project</vt:lpstr>
      <vt:lpstr>INSTRUCTIONS:</vt:lpstr>
      <vt:lpstr>FORMAT:</vt:lpstr>
      <vt:lpstr>Grading: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Scandal Project</dc:title>
  <dc:creator>Union City Board of Education</dc:creator>
  <cp:lastModifiedBy>Underhill, Jennifer A.  (ASD-N)</cp:lastModifiedBy>
  <cp:revision>38</cp:revision>
  <cp:lastPrinted>2013-10-17T18:24:59Z</cp:lastPrinted>
  <dcterms:created xsi:type="dcterms:W3CDTF">2011-12-08T15:01:27Z</dcterms:created>
  <dcterms:modified xsi:type="dcterms:W3CDTF">2016-10-11T12:59:46Z</dcterms:modified>
</cp:coreProperties>
</file>