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BAFCE-7F94-4D73-A99B-AD2DFFBF1320}" type="datetimeFigureOut">
              <a:rPr lang="en-CA" smtClean="0"/>
              <a:pPr/>
              <a:t>28/09/2015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C93EC-99D6-4B9D-8C98-2E396803A91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784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5D569-A3FD-4BF2-9113-16C403381B1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quiz.canada.travel/caen?partnerid=749&amp;campaignid=&amp;customerid=&amp;mode=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TravelersChoice-Destinations-cTop25-g15333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5385594"/>
            <a:ext cx="2924915" cy="1472406"/>
          </a:xfrm>
        </p:spPr>
      </p:pic>
      <p:sp>
        <p:nvSpPr>
          <p:cNvPr id="4" name="Rectangle 3"/>
          <p:cNvSpPr/>
          <p:nvPr/>
        </p:nvSpPr>
        <p:spPr>
          <a:xfrm>
            <a:off x="1200475" y="381000"/>
            <a:ext cx="66667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>What Type of Traveler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>Are You???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13360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  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6096000" cy="3200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CA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  </a:t>
            </a:r>
            <a:r>
              <a:rPr lang="en-CA" sz="54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hlinkClick r:id="rId2"/>
              </a:rPr>
              <a:t>http://quiz.canada.travel/caen?partnerid=749&amp;campaignid=&amp;customerid=&amp;mode=2</a:t>
            </a:r>
            <a:r>
              <a:rPr lang="en-CA" sz="54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</a:t>
            </a:r>
            <a:endParaRPr lang="en-CA" sz="5400" b="1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304800"/>
            <a:ext cx="1735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Steps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You are going to research and report on a traveler type</a:t>
            </a:r>
          </a:p>
          <a:p>
            <a:pPr>
              <a:buNone/>
            </a:pP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		A.  Description of Traveller you are.</a:t>
            </a:r>
          </a:p>
          <a:p>
            <a:pPr>
              <a:buNone/>
            </a:pP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 B. Characteristics about yourself</a:t>
            </a:r>
          </a:p>
          <a:p>
            <a:pPr>
              <a:buNone/>
            </a:pP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		C. You can be seen at what locations</a:t>
            </a:r>
          </a:p>
          <a:p>
            <a:pPr>
              <a:buNone/>
            </a:pP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		D.  What are your travel values?</a:t>
            </a:r>
          </a:p>
          <a:p>
            <a:pPr>
              <a:buNone/>
            </a:pPr>
            <a:endParaRPr lang="en-CA" sz="3600" b="1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295400" y="457200"/>
            <a:ext cx="6781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Your </a:t>
            </a:r>
            <a:r>
              <a:rPr lang="en-US" sz="54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Assignment</a:t>
            </a:r>
            <a:endParaRPr lang="en-US" sz="5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E. Include actual places in Canada that your traveller may like to visit</a:t>
            </a:r>
          </a:p>
          <a:p>
            <a:r>
              <a:rPr lang="en-CA" dirty="0" smtClean="0">
                <a:hlinkClick r:id="rId2"/>
              </a:rPr>
              <a:t>http://www.tripadvisor.com/TravelersChoice-Destinations-cTop25-g153339</a:t>
            </a:r>
            <a:endParaRPr lang="en-CA" dirty="0" smtClean="0"/>
          </a:p>
          <a:p>
            <a:pPr>
              <a:buNone/>
            </a:pPr>
            <a:r>
              <a:rPr lang="en-CA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F. Use this link to find popular places where your traveller might like to see.</a:t>
            </a:r>
          </a:p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303" y="384473"/>
            <a:ext cx="5487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Assignment cont’d</a:t>
            </a:r>
            <a:endParaRPr lang="en-US" sz="5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68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Aharoni</vt:lpstr>
      <vt:lpstr>Arial</vt:lpstr>
      <vt:lpstr>Calibri</vt:lpstr>
      <vt:lpstr>Office Theme</vt:lpstr>
      <vt:lpstr>PowerPoint Presentation</vt:lpstr>
      <vt:lpstr>PowerPoint Presentation</vt:lpstr>
      <vt:lpstr> </vt:lpstr>
      <vt:lpstr>Assignment cont’d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jared.davis</dc:creator>
  <cp:lastModifiedBy>McCormack, Tracey Lee (ASD-N)</cp:lastModifiedBy>
  <cp:revision>64</cp:revision>
  <dcterms:created xsi:type="dcterms:W3CDTF">2012-02-21T22:46:12Z</dcterms:created>
  <dcterms:modified xsi:type="dcterms:W3CDTF">2015-09-28T18:35:44Z</dcterms:modified>
</cp:coreProperties>
</file>