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  <a:cxn ang="0">
                <a:pos x="0" y="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742950" indent="-28575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11430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6002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20574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36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0482" name="Shape 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31746" name="Shape 10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4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1506" name="Shape 4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54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3554" name="Shape 5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66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5602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7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6626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78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7650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84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8674" name="Shape 8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0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9698" name="Shape 9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96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30722" name="Shape 9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"/>
          <p:cNvSpPr>
            <a:spLocks noChangeArrowheads="1"/>
          </p:cNvSpPr>
          <p:nvPr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5" name="Shape 9"/>
          <p:cNvCxnSpPr>
            <a:cxnSpLocks noChangeShapeType="1"/>
          </p:cNvCxnSpPr>
          <p:nvPr/>
        </p:nvCxnSpPr>
        <p:spPr bwMode="auto">
          <a:xfrm>
            <a:off x="0" y="3886200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"/>
          <p:cNvSpPr>
            <a:spLocks noChangeArrowheads="1"/>
          </p:cNvSpPr>
          <p:nvPr/>
        </p:nvSpPr>
        <p:spPr bwMode="auto">
          <a:xfrm>
            <a:off x="0" y="0"/>
            <a:ext cx="9144000" cy="15033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5" name="Shape 14"/>
          <p:cNvCxnSpPr>
            <a:cxnSpLocks noChangeShapeType="1"/>
          </p:cNvCxnSpPr>
          <p:nvPr/>
        </p:nvCxnSpPr>
        <p:spPr bwMode="auto">
          <a:xfrm>
            <a:off x="0" y="1503363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8"/>
          <p:cNvSpPr>
            <a:spLocks noChangeArrowheads="1"/>
          </p:cNvSpPr>
          <p:nvPr/>
        </p:nvSpPr>
        <p:spPr bwMode="auto">
          <a:xfrm>
            <a:off x="0" y="0"/>
            <a:ext cx="9144000" cy="15033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6" name="Shape 19"/>
          <p:cNvCxnSpPr>
            <a:cxnSpLocks noChangeShapeType="1"/>
          </p:cNvCxnSpPr>
          <p:nvPr/>
        </p:nvCxnSpPr>
        <p:spPr bwMode="auto">
          <a:xfrm>
            <a:off x="0" y="1503363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4"/>
          <p:cNvSpPr>
            <a:spLocks noChangeArrowheads="1"/>
          </p:cNvSpPr>
          <p:nvPr/>
        </p:nvSpPr>
        <p:spPr bwMode="auto">
          <a:xfrm>
            <a:off x="0" y="0"/>
            <a:ext cx="9144000" cy="15033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4" name="Shape 25"/>
          <p:cNvCxnSpPr>
            <a:cxnSpLocks noChangeShapeType="1"/>
          </p:cNvCxnSpPr>
          <p:nvPr/>
        </p:nvCxnSpPr>
        <p:spPr bwMode="auto">
          <a:xfrm>
            <a:off x="0" y="1503363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8"/>
          <p:cNvSpPr>
            <a:spLocks noChangeArrowheads="1"/>
          </p:cNvSpPr>
          <p:nvPr/>
        </p:nvSpPr>
        <p:spPr bwMode="auto">
          <a:xfrm>
            <a:off x="0" y="5634038"/>
            <a:ext cx="9144000" cy="1223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4" name="Shape 29"/>
          <p:cNvCxnSpPr>
            <a:cxnSpLocks noChangeShapeType="1"/>
          </p:cNvCxnSpPr>
          <p:nvPr/>
        </p:nvCxnSpPr>
        <p:spPr bwMode="auto">
          <a:xfrm>
            <a:off x="0" y="5634038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pitchFamily="34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hape 33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Title Page</a:t>
            </a:r>
          </a:p>
        </p:txBody>
      </p:sp>
      <p:sp>
        <p:nvSpPr>
          <p:cNvPr id="7170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808413"/>
            <a:ext cx="7772400" cy="12588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Catchy subtitle here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Tips on layout: Fonts should be at least 24 pt.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One good large photo is better and less distracting than a bunch of small hard to see photos.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Avoid dark coloured fonts on dark backgrounds, or vice versa. 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Avoid distracting layout themes.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9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References</a:t>
            </a:r>
          </a:p>
        </p:txBody>
      </p:sp>
      <p:sp>
        <p:nvSpPr>
          <p:cNvPr id="18434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8175625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List your references like this: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Name, Retrieved (date) from (website address)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endParaRPr lang="en-US" sz="2400" b="1" smtClean="0">
              <a:solidFill>
                <a:srgbClr val="B4AD9E"/>
              </a:solidFill>
              <a:latin typeface="Trebuchet MS" pitchFamily="34" charset="0"/>
              <a:cs typeface="Arial" pitchFamily="34" charset="0"/>
              <a:sym typeface="Trebuchet MS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Example: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New Brunswick Tourism, Retreived February 15, 2013, from www.tourismnewbrunswick.ca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hape 39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General Introduction</a:t>
            </a:r>
          </a:p>
        </p:txBody>
      </p:sp>
      <p:sp>
        <p:nvSpPr>
          <p:cNvPr id="8194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21256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Discuss the importance of culture in New Brunswick and how it influences our lives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51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Your culture selection</a:t>
            </a:r>
          </a:p>
        </p:txBody>
      </p:sp>
      <p:sp>
        <p:nvSpPr>
          <p:cNvPr id="10242" name="Shape 52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2588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List the culture you will present in this presentation and describe it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63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First event or attraction</a:t>
            </a:r>
          </a:p>
        </p:txBody>
      </p:sp>
      <p:sp>
        <p:nvSpPr>
          <p:cNvPr id="12290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a photo if possible along with some of the </a:t>
            </a: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details(location, dates and times when open, price) </a:t>
            </a: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of the event or attraction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69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More information on first event or attraction</a:t>
            </a:r>
          </a:p>
        </p:txBody>
      </p:sp>
      <p:sp>
        <p:nvSpPr>
          <p:cNvPr id="13314" name="Shape 70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</a:pP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more photos and other interesting facts, etc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75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974013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Second event or attraction</a:t>
            </a:r>
          </a:p>
        </p:txBody>
      </p:sp>
      <p:sp>
        <p:nvSpPr>
          <p:cNvPr id="14338" name="Shape 76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</a:pP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a photo if possible along with some of the details(location, dates and times when open, price) of the event or attraction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endParaRPr lang="en-US" dirty="0" smtClean="0">
              <a:solidFill>
                <a:srgbClr val="B4AD9E"/>
              </a:solidFill>
              <a:latin typeface="Trebuchet MS" pitchFamily="34" charset="0"/>
              <a:cs typeface="Arial" pitchFamily="34" charset="0"/>
              <a:sym typeface="Trebuchet MS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More information on second event or attraction</a:t>
            </a:r>
          </a:p>
        </p:txBody>
      </p:sp>
      <p:sp>
        <p:nvSpPr>
          <p:cNvPr id="15362" name="Shape 82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</a:t>
            </a: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more photos and</a:t>
            </a: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 </a:t>
            </a: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other interesting facts, etc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87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974013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Third event or attraction</a:t>
            </a:r>
          </a:p>
        </p:txBody>
      </p:sp>
      <p:sp>
        <p:nvSpPr>
          <p:cNvPr id="16386" name="Shape 88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</a:pP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a photo if possible along with some of the details(location, dates and times when open, price) of the event or attraction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93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More information on third event or attraction</a:t>
            </a:r>
          </a:p>
        </p:txBody>
      </p:sp>
      <p:sp>
        <p:nvSpPr>
          <p:cNvPr id="17410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</a:pPr>
            <a:r>
              <a:rPr lang="en-US" dirty="0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more photos and other interesting facts, etc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endParaRPr lang="en-US" dirty="0" smtClean="0">
              <a:solidFill>
                <a:srgbClr val="B4AD9E"/>
              </a:solidFill>
              <a:latin typeface="Trebuchet MS" pitchFamily="34" charset="0"/>
              <a:cs typeface="Arial" pitchFamily="34" charset="0"/>
              <a:sym typeface="Trebuchet MS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221</Words>
  <Application>Microsoft Office PowerPoint</Application>
  <PresentationFormat>On-screen Show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Title Page</vt:lpstr>
      <vt:lpstr>General Introduction</vt:lpstr>
      <vt:lpstr>Your culture selection</vt:lpstr>
      <vt:lpstr>
First event or attraction</vt:lpstr>
      <vt:lpstr>
More information on first event or attraction</vt:lpstr>
      <vt:lpstr>
Second event or attraction</vt:lpstr>
      <vt:lpstr>
More information on second event or attraction</vt:lpstr>
      <vt:lpstr>Third event or attraction</vt:lpstr>
      <vt:lpstr>
More information on third event or attraction</vt:lpstr>
      <vt:lpstr>
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McCormack, Tracey Lee (ASD-N)</dc:creator>
  <cp:lastModifiedBy>DT16</cp:lastModifiedBy>
  <cp:revision>3</cp:revision>
  <dcterms:modified xsi:type="dcterms:W3CDTF">2014-03-10T09:04:53Z</dcterms:modified>
</cp:coreProperties>
</file>