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30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5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38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89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43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185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61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9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83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17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91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A339-BC14-42ED-B313-50BC9DAAA19C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8596-5602-45E0-B8BB-EED322C24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94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599" y="850265"/>
            <a:ext cx="3904742" cy="638354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Sight Word Blitz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624127" y="1373468"/>
            <a:ext cx="3932237" cy="5156872"/>
          </a:xfrm>
        </p:spPr>
        <p:txBody>
          <a:bodyPr>
            <a:noAutofit/>
          </a:bodyPr>
          <a:lstStyle/>
          <a:p>
            <a:r>
              <a:rPr lang="en-US" sz="2000" b="1" dirty="0"/>
              <a:t>Sight Words Blitz is a Sight Word game for one or more players. Children will collect cards by correctly reading the sight words printed on the card. </a:t>
            </a:r>
          </a:p>
          <a:p>
            <a:r>
              <a:rPr lang="en-US" sz="1800" u="sng" dirty="0"/>
              <a:t>Instructions:</a:t>
            </a:r>
          </a:p>
          <a:p>
            <a:r>
              <a:rPr lang="en-US" sz="1800" dirty="0"/>
              <a:t>Shuffle the cards and put them in a face-down stack. Player A draws a card from the stack and reads </a:t>
            </a:r>
            <a:r>
              <a:rPr lang="en-US" sz="1800"/>
              <a:t>the word.</a:t>
            </a:r>
            <a:endParaRPr lang="en-US" sz="1800" dirty="0"/>
          </a:p>
          <a:p>
            <a:r>
              <a:rPr lang="en-US" sz="1800" dirty="0"/>
              <a:t>If they read the word correctly, they get to keep the card. Then Player B takes a turn. </a:t>
            </a:r>
          </a:p>
          <a:p>
            <a:r>
              <a:rPr lang="en-US" sz="1800" dirty="0"/>
              <a:t>But watch out for the BLITZ cards! Draw a BLITZ card, and you lose all the cards you collected and have to start over.</a:t>
            </a:r>
          </a:p>
          <a:p>
            <a:endParaRPr lang="en-US" sz="2000" dirty="0"/>
          </a:p>
          <a:p>
            <a:endParaRPr lang="en-CA" sz="2000" dirty="0"/>
          </a:p>
        </p:txBody>
      </p:sp>
      <p:pic>
        <p:nvPicPr>
          <p:cNvPr id="1029" name="Picture 5" descr="https://attachments.office.net/owa/carlene.lyons%40nbed.nb.ca/service.svc/s/GetAttachmentThumbnail?id=AAMkAGE2ZDg3YzNiLTAxYzgtNDlkYi04OWM4LTY0MDYyYWFkNmM0MgBGAAAAAABX%2BPkmf4GfSpfVwbVRCDOTBwA0AryXUs%2FvRa3y182kswuoAAADDjH9AADaMyqIPF9%2BS5KBRWiZIa3kAAF%2Bi5RMAAABEgAQAHEKDSxHNGxDms0KgU9Frr8%3D&amp;thumbnailType=2&amp;owa=outlook.office.com&amp;scriptVer=2020040403.08&amp;X-OWA-CANARY=nn1aQ9v9U0-3NtbEJSP8pbB0yumZ4NcY2HtteUclIjAjqcEYSEn26tbd-kudE4myJ-5Hz-kOiBM.&amp;token=eyJhbGciOiJSUzI1NiIsImtpZCI6IjU2MzU4ODUyMzRCOTI1MkRERTAwNTc2NkQ5RDlGMjc2NTY1RjYzRTIiLCJ4NXQiOiJWaldJVWpTNUpTM2VBRmRtMmRueWRsWmZZLUkiLCJ0eXAiOiJKV1QifQ.eyJvcmlnaW4iOiJodHRwczovL291dGxvb2sub2ZmaWNlLmNvbSIsImluX2NvcnAiOiJ0cnVlIiwidmVyIjoiRXhjaGFuZ2UuQ2FsbGJhY2suVjEiLCJhcHBjdHhzZW5kZXIiOiJPd2FEb3dubG9hZEA0ZDJiNWZkZi1jNGQyLTQ5MTEtODcwOS02OGNjMmY0NjVjOWYiLCJpc3NyaW5nIjoiV1ciLCJhcHBjdHgiOiJ7XCJtc2V4Y2hwcm90XCI6XCJvd2FcIixcInByaW1hcnlzaWRcIjpcIlMtMS01LTIxLTI5NzMzOTAwOTctMTUyMDE2OTQwLTI1MTg4NzM1NDAtOTY5ODA2OVwiLFwicHVpZFwiOlwiMTE1MzkwNjY2MTM0MDIxOTQ4M1wiLFwib2lkXCI6XCJiY2ZhNTYyOC1iY2VhLTRkZDYtOGM2MC00MGM5OGQzZmYyY2JcIixcInNjb3BlXCI6XCJPd2FEb3dubG9hZFwifSIsIm5iZiI6MTU4Njg4NTUyNiwiZXhwIjoxNTg2ODg2MTI2LCJpc3MiOiIwMDAwMDAwMi0wMDAwLTBmZjEtY2UwMC0wMDAwMDAwMDAwMDBANGQyYjVmZGYtYzRkMi00OTExLTg3MDktNjhjYzJmNDY1YzlmIiwiYXVkIjoiMDAwMDAwMDItMDAwMC0wZmYxLWNlMDAtMDAwMDAwMDAwMDAwL2F0dGFjaG1lbnRzLm9mZmljZS5uZXRANGQyYjVmZGYtYzRkMi00OTExLTg3MDktNjhjYzJmNDY1YzlmIiwiaGFwcCI6Im93YSJ9.EKvx-LeW3IKRx7NquyNmEwRkDrCg93QoBknaid5qiWV6STGXJRMK65g3rtp0I7eaC7QTnzIyyAHN9qKWySJcLfhuNOLhSArytJixnRuvZS1Nhk27xg4wkwiW_1u0WWSor8vp61LKlEFj0K57ThaeHkY-Fmt54ISBP7PaJFFLrzEdoAGI156EkQiO1o05Bhk_8ZOJ0nwBet6edKomwkhPOIrucA1YkR4YLj3Nv2jVYrhBPDzqnE43o57Wq72SEMk2epEgkptezqapDZeIpcb39cpJZNP6fuH_PN4Mghf2EPxL_TPFGOcFZNzZfZCZ72Y_ODuD3fqSjIKSHqGj3AyYdg&amp;animation=tru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 bwMode="auto">
          <a:xfrm rot="5400000">
            <a:off x="5773738" y="1072199"/>
            <a:ext cx="4991098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4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106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Sight Word Blitz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Blitz</dc:title>
  <dc:creator>Lyons, Carlene (ASD-N)</dc:creator>
  <cp:lastModifiedBy>Lyons, Carlene (ASD-N)</cp:lastModifiedBy>
  <cp:revision>5</cp:revision>
  <dcterms:created xsi:type="dcterms:W3CDTF">2020-04-14T01:24:14Z</dcterms:created>
  <dcterms:modified xsi:type="dcterms:W3CDTF">2021-11-04T17:48:03Z</dcterms:modified>
</cp:coreProperties>
</file>