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68" r:id="rId11"/>
    <p:sldId id="266" r:id="rId12"/>
    <p:sldId id="267" r:id="rId13"/>
    <p:sldId id="262" r:id="rId14"/>
    <p:sldId id="264" r:id="rId15"/>
    <p:sldId id="277" r:id="rId16"/>
    <p:sldId id="272" r:id="rId17"/>
    <p:sldId id="273" r:id="rId18"/>
    <p:sldId id="274" r:id="rId19"/>
    <p:sldId id="263" r:id="rId20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11/2/21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11/2/21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Fresh Air and Exercise</a:t>
            </a:r>
          </a:p>
          <a:p>
            <a:r>
              <a:rPr lang="en-US" sz="2400" dirty="0"/>
              <a:t>- See Mr. Sturgeon’s page!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Continue to practice weekly words. 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Read and Record. (In the HOME LEARNING PACKAGE, there is a sheet to record).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you do not have it, just record on a piece of paper and answer one of the following questions. </a:t>
            </a:r>
          </a:p>
          <a:p>
            <a:pPr>
              <a:buFontTx/>
              <a:buChar char="-"/>
            </a:pPr>
            <a:r>
              <a:rPr lang="en-US" b="1" dirty="0"/>
              <a:t>Who is your </a:t>
            </a:r>
            <a:r>
              <a:rPr lang="en-US" b="1" dirty="0" err="1"/>
              <a:t>favourite</a:t>
            </a:r>
            <a:r>
              <a:rPr lang="en-US" b="1" dirty="0"/>
              <a:t> character and why?</a:t>
            </a:r>
          </a:p>
          <a:p>
            <a:pPr>
              <a:buFontTx/>
              <a:buChar char="-"/>
            </a:pPr>
            <a:r>
              <a:rPr lang="en-US" b="1" dirty="0"/>
              <a:t>What is the setting?</a:t>
            </a:r>
          </a:p>
          <a:p>
            <a:pPr>
              <a:buFontTx/>
              <a:buChar char="-"/>
            </a:pPr>
            <a:r>
              <a:rPr lang="en-US" b="1" dirty="0"/>
              <a:t>What happened in the story? </a:t>
            </a:r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Complete DAY</a:t>
            </a:r>
            <a:r>
              <a:rPr lang="en-CA"/>
              <a:t> 2: o</a:t>
            </a:r>
            <a:r>
              <a:rPr lang="en-US"/>
              <a:t>f </a:t>
            </a:r>
            <a:r>
              <a:rPr lang="en-US" dirty="0"/>
              <a:t>worksheet in the HOME LEARNING PACKAGE. </a:t>
            </a:r>
          </a:p>
          <a:p>
            <a:pPr marL="0" indent="0">
              <a:buNone/>
            </a:pPr>
            <a:r>
              <a:rPr lang="en-US"/>
              <a:t>OR </a:t>
            </a:r>
            <a:endParaRPr lang="en-US" dirty="0"/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59873916"/>
              </p:ext>
            </p:extLst>
          </p:nvPr>
        </p:nvGraphicFramePr>
        <p:xfrm>
          <a:off x="5159375" y="784225"/>
          <a:ext cx="6646864" cy="54290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- Practice Weekly Words.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Have an adult call them out to you for a practice test.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071396438"/>
              </p:ext>
            </p:extLst>
          </p:nvPr>
        </p:nvGraphicFramePr>
        <p:xfrm>
          <a:off x="5159375" y="784225"/>
          <a:ext cx="6646864" cy="62179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1" baseline="0" dirty="0"/>
                        <a:t>Using your HOME LEARNING PACKAGE</a:t>
                      </a:r>
                      <a:r>
                        <a:rPr lang="en-US" b="1" baseline="0"/>
                        <a:t>, co</a:t>
                      </a:r>
                      <a:r>
                        <a:rPr lang="en-CA" b="1" baseline="0"/>
                        <a:t>ntinue working on</a:t>
                      </a:r>
                      <a:r>
                        <a:rPr lang="en-US" b="1" baseline="0"/>
                        <a:t> </a:t>
                      </a:r>
                      <a:r>
                        <a:rPr lang="en-US" b="1" baseline="0" dirty="0"/>
                        <a:t>“Kit’s Tomato Plant” reading comprehension reading and questions.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aseline="0" dirty="0"/>
                        <a:t>Helpful hints: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Underline or highlight the answers in the reading as you go along.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Use your reading strategies if you come to a tricky word!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*** If you do not have your home learning package, write a quick write. Choose your own topic or pick one from below.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When I grow up I want to be…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The best thing about the school cafeteria is…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My favorite activity is outside is…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/>
              <a:t>It’s a beautiful day to get outside! Try this challenge! </a:t>
            </a:r>
          </a:p>
          <a:p>
            <a:pPr marL="0" indent="0">
              <a:buNone/>
            </a:pPr>
            <a:r>
              <a:rPr lang="en-CA" sz="2400"/>
              <a:t>- Use rocks for units, sticks for rods and leaves for flats. Try Making these numbers. </a:t>
            </a:r>
          </a:p>
          <a:p>
            <a:pPr marL="0" indent="0">
              <a:buNone/>
            </a:pPr>
            <a:r>
              <a:rPr lang="en-CA" sz="2400"/>
              <a:t>778       657        899          234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846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Mid Morning</vt:lpstr>
      <vt:lpstr>Lunch</vt:lpstr>
      <vt:lpstr>1pm to 1:30</vt:lpstr>
      <vt:lpstr>Afternoon</vt:lpstr>
      <vt:lpstr>Late Afternoon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Classroom ASD-N</dc:title>
  <dc:creator/>
  <cp:lastModifiedBy>Shaddick, Sydney (ASD-N)</cp:lastModifiedBy>
  <cp:revision>2</cp:revision>
  <dcterms:created xsi:type="dcterms:W3CDTF">2020-10-21T16:21:02Z</dcterms:created>
  <dcterms:modified xsi:type="dcterms:W3CDTF">2021-11-02T12:09:46Z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