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58" r:id="rId8"/>
    <p:sldId id="261" r:id="rId9"/>
    <p:sldId id="275" r:id="rId10"/>
    <p:sldId id="268" r:id="rId11"/>
    <p:sldId id="266" r:id="rId12"/>
    <p:sldId id="267" r:id="rId13"/>
    <p:sldId id="262" r:id="rId14"/>
    <p:sldId id="264" r:id="rId15"/>
    <p:sldId id="277" r:id="rId16"/>
    <p:sldId id="272" r:id="rId17"/>
    <p:sldId id="273" r:id="rId18"/>
    <p:sldId id="274" r:id="rId19"/>
    <p:sldId id="263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2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I3A7OnTLSM8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Shaddick Grade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6183174" cy="2256665"/>
          </a:xfrm>
        </p:spPr>
        <p:txBody>
          <a:bodyPr>
            <a:normAutofit/>
          </a:bodyPr>
          <a:lstStyle/>
          <a:p>
            <a:r>
              <a:rPr lang="en-CA" dirty="0"/>
              <a:t>Cross Curricular </a:t>
            </a:r>
          </a:p>
          <a:p>
            <a:pPr marL="342900" indent="-342900">
              <a:buFontTx/>
              <a:buChar char="-"/>
            </a:pPr>
            <a:r>
              <a:rPr lang="en-CA" dirty="0"/>
              <a:t>Watch video about Soils. </a:t>
            </a:r>
          </a:p>
          <a:p>
            <a:pPr marL="342900" indent="-342900">
              <a:buFontTx/>
              <a:buChar char="-"/>
            </a:pPr>
            <a:r>
              <a:rPr lang="en-CA" dirty="0"/>
              <a:t>Write 2 sentences about what you learned in the video.</a:t>
            </a:r>
          </a:p>
          <a:p>
            <a:pPr marL="342900" indent="-342900">
              <a:buFontTx/>
              <a:buChar char="-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soil - YouTube</a:t>
            </a:r>
            <a:endParaRPr lang="en-CA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7375840" y="1"/>
            <a:ext cx="4823152" cy="322810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Fresh Air and Exercise</a:t>
            </a:r>
          </a:p>
          <a:p>
            <a:r>
              <a:rPr lang="en-US" sz="2400" dirty="0"/>
              <a:t>- See Mr. Sturgeon’s page!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731" y="2984636"/>
            <a:ext cx="10259291" cy="412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 HAVE A GOOD WEEKEND! </a:t>
            </a:r>
          </a:p>
        </p:txBody>
      </p:sp>
    </p:spTree>
    <p:extLst>
      <p:ext uri="{BB962C8B-B14F-4D97-AF65-F5344CB8AC3E}">
        <p14:creationId xmlns:p14="http://schemas.microsoft.com/office/powerpoint/2010/main" val="305806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Complete DAY</a:t>
            </a:r>
            <a:r>
              <a:rPr lang="en-CA" dirty="0"/>
              <a:t> 5 of the</a:t>
            </a:r>
            <a:r>
              <a:rPr lang="en-US" dirty="0"/>
              <a:t> worksheet in the HOME LEARNING PACKAGE. 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950876095"/>
              </p:ext>
            </p:extLst>
          </p:nvPr>
        </p:nvGraphicFramePr>
        <p:xfrm>
          <a:off x="5159375" y="784225"/>
          <a:ext cx="6646864" cy="54290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baseline="0" dirty="0"/>
                        <a:t>- Practice Weekly Words.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/>
                        <a:t>** There are no new weekly words! Just use the ones in your agenda from other weeks! **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Need some ideas on how to practice? Try one of these!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in alphabetical order.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a white board.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paper and stick them around your house.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each word with a different color.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It’s Quiz Day!!! Have an adult call them out to you!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 </a:t>
                      </a: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704374531"/>
              </p:ext>
            </p:extLst>
          </p:nvPr>
        </p:nvGraphicFramePr>
        <p:xfrm>
          <a:off x="5159375" y="784225"/>
          <a:ext cx="6646864" cy="378310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6000" b="1" baseline="0" dirty="0"/>
                        <a:t>Writing </a:t>
                      </a:r>
                      <a:endParaRPr lang="en-US" sz="6000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CA" baseline="0" dirty="0"/>
                        <a:t>Write </a:t>
                      </a:r>
                      <a:r>
                        <a:rPr lang="en-US" baseline="0" dirty="0"/>
                        <a:t>a story about the landform you created! This can be a true story if you have visited a landform or something you made up.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CA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CA" sz="2400" dirty="0"/>
              <a:t>Continue practicing counting by 3’s, 4’s and 5’s. 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Practice telling time. Each time you walk by a clock </a:t>
            </a:r>
          </a:p>
          <a:p>
            <a:pPr marL="0" indent="0">
              <a:buNone/>
            </a:pPr>
            <a:r>
              <a:rPr lang="en-US" sz="2400" dirty="0"/>
              <a:t>tell an adult what time it is or if you are unsure, ask them </a:t>
            </a:r>
          </a:p>
          <a:p>
            <a:pPr marL="0" indent="0">
              <a:buNone/>
            </a:pPr>
            <a:r>
              <a:rPr lang="en-US" sz="2400" dirty="0"/>
              <a:t>what time it is. </a:t>
            </a:r>
            <a:endParaRPr lang="en-CA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If you have access to internet, sign in to Dream Box</a:t>
            </a:r>
          </a:p>
          <a:p>
            <a:pPr marL="0" indent="0">
              <a:buNone/>
            </a:pPr>
            <a:r>
              <a:rPr lang="en-US" sz="2400" dirty="0"/>
              <a:t>Online. This is a great program to practice math!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300" i="1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27286" y="1008426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>
          <a:xfrm>
            <a:off x="3310986" y="439710"/>
            <a:ext cx="8495014" cy="568566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 to Self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658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10:30AM</vt:lpstr>
      <vt:lpstr>Mid Morning</vt:lpstr>
      <vt:lpstr>Lunch</vt:lpstr>
      <vt:lpstr>1pm to 1:30</vt:lpstr>
      <vt:lpstr>Afternoon</vt:lpstr>
      <vt:lpstr>Late Afternoon</vt:lpstr>
      <vt:lpstr>Homework!</vt:lpstr>
      <vt:lpstr>Assessment and Evaluation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Classroom ASD-N</dc:title>
  <dc:creator/>
  <cp:lastModifiedBy/>
  <cp:revision>3</cp:revision>
  <dcterms:created xsi:type="dcterms:W3CDTF">2020-10-21T16:21:02Z</dcterms:created>
  <dcterms:modified xsi:type="dcterms:W3CDTF">2021-11-05T12:48:01Z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