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71" r:id="rId7"/>
    <p:sldId id="258" r:id="rId8"/>
    <p:sldId id="261" r:id="rId9"/>
    <p:sldId id="275" r:id="rId10"/>
    <p:sldId id="268" r:id="rId11"/>
    <p:sldId id="266" r:id="rId12"/>
    <p:sldId id="267" r:id="rId13"/>
    <p:sldId id="262" r:id="rId14"/>
    <p:sldId id="264" r:id="rId15"/>
    <p:sldId id="277" r:id="rId16"/>
    <p:sldId id="272" r:id="rId17"/>
    <p:sldId id="273" r:id="rId18"/>
    <p:sldId id="274" r:id="rId19"/>
    <p:sldId id="263" r:id="rId20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2" autoAdjust="0"/>
    <p:restoredTop sz="94712" autoAdjust="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11/9/2021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2022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Ms. Shaddick Grade 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3262" y="2645228"/>
            <a:ext cx="2329874" cy="2256665"/>
          </a:xfrm>
        </p:spPr>
        <p:txBody>
          <a:bodyPr>
            <a:normAutofit/>
          </a:bodyPr>
          <a:lstStyle/>
          <a:p>
            <a:r>
              <a:rPr lang="en-CA"/>
              <a:t>Library Day! </a:t>
            </a:r>
          </a:p>
          <a:p>
            <a:pPr marL="342900" indent="-342900">
              <a:buFontTx/>
              <a:buChar char="-"/>
            </a:pPr>
            <a:r>
              <a:rPr lang="en-CA"/>
              <a:t>Read to self </a:t>
            </a:r>
          </a:p>
          <a:p>
            <a:pPr marL="342900" indent="-342900">
              <a:buFontTx/>
              <a:buChar char="-"/>
            </a:pPr>
            <a:r>
              <a:rPr lang="en-CA"/>
              <a:t>Read to someone </a:t>
            </a:r>
          </a:p>
          <a:p>
            <a:pPr marL="342900" indent="-342900">
              <a:buFontTx/>
              <a:buChar char="-"/>
            </a:pPr>
            <a:r>
              <a:rPr lang="en-CA"/>
              <a:t>Have someone read to you! </a:t>
            </a:r>
            <a:endParaRPr lang="en-CA" dirty="0"/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Phys. Ed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sz="2400" dirty="0"/>
              <a:t>Check Mr. Sturgeon’s page</a:t>
            </a:r>
            <a:r>
              <a:rPr lang="en-US" sz="2400" dirty="0"/>
              <a:t>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b="1" dirty="0"/>
              <a:t>Continue to practice weekly words.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806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evidence of student work in Literacy and Numeracy should be returned to school with your child when school resumes after a shut down due to Covid-19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You may want to keep a folder of all the work.</a:t>
            </a:r>
          </a:p>
          <a:p>
            <a:pPr marL="0" indent="0">
              <a:buNone/>
            </a:pPr>
            <a:r>
              <a:rPr lang="en-US" dirty="0"/>
              <a:t>You can log the reading daily.</a:t>
            </a:r>
          </a:p>
          <a:p>
            <a:pPr marL="0" indent="0">
              <a:buNone/>
            </a:pPr>
            <a:r>
              <a:rPr lang="en-US" dirty="0"/>
              <a:t>Keep a writing journal.</a:t>
            </a:r>
          </a:p>
          <a:p>
            <a:pPr marL="0" indent="0">
              <a:buNone/>
            </a:pPr>
            <a:r>
              <a:rPr lang="en-US" dirty="0"/>
              <a:t>Take pictures of learning happening. ( Building, doing a puzzle, measuring for cooking or reading to a younger sibling.)</a:t>
            </a:r>
          </a:p>
        </p:txBody>
      </p:sp>
    </p:spTree>
    <p:extLst>
      <p:ext uri="{BB962C8B-B14F-4D97-AF65-F5344CB8AC3E}">
        <p14:creationId xmlns:p14="http://schemas.microsoft.com/office/powerpoint/2010/main" val="128584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to best help my child to read and write?</a:t>
            </a:r>
          </a:p>
          <a:p>
            <a:r>
              <a:rPr lang="en-US" dirty="0"/>
              <a:t>Read to your child daily.</a:t>
            </a:r>
          </a:p>
          <a:p>
            <a:r>
              <a:rPr lang="en-US" dirty="0"/>
              <a:t>Take time to talk to your child everyday.</a:t>
            </a:r>
          </a:p>
          <a:p>
            <a:r>
              <a:rPr lang="en-US" dirty="0"/>
              <a:t>Make reading fun. Subscribe to a magazine.</a:t>
            </a:r>
          </a:p>
          <a:p>
            <a:r>
              <a:rPr lang="en-US" dirty="0"/>
              <a:t>Set an example, read recipes, instructions and other labels with them. Make greeting cards.</a:t>
            </a:r>
          </a:p>
          <a:p>
            <a:r>
              <a:rPr lang="en-US" dirty="0"/>
              <a:t>Encourage your child to write daily and share.</a:t>
            </a:r>
          </a:p>
          <a:p>
            <a:r>
              <a:rPr lang="en-US" dirty="0"/>
              <a:t>Read and reread favorite books together.</a:t>
            </a:r>
          </a:p>
          <a:p>
            <a:r>
              <a:rPr lang="en-US" dirty="0"/>
              <a:t>Let your child see you reading and writing and talk about books.</a:t>
            </a:r>
          </a:p>
        </p:txBody>
      </p:sp>
    </p:spTree>
    <p:extLst>
      <p:ext uri="{BB962C8B-B14F-4D97-AF65-F5344CB8AC3E}">
        <p14:creationId xmlns:p14="http://schemas.microsoft.com/office/powerpoint/2010/main" val="222924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235" y="1623744"/>
            <a:ext cx="10442575" cy="4120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to best help my child with math?</a:t>
            </a:r>
          </a:p>
          <a:p>
            <a:pPr marL="514350" indent="-514350">
              <a:buAutoNum type="arabicPeriod"/>
            </a:pPr>
            <a:r>
              <a:rPr lang="en-US" dirty="0"/>
              <a:t>Talk about math in a positive way. A positive attitude is infectious.</a:t>
            </a:r>
          </a:p>
          <a:p>
            <a:pPr marL="514350" indent="-514350">
              <a:buAutoNum type="arabicPeriod"/>
            </a:pPr>
            <a:r>
              <a:rPr lang="en-US" dirty="0"/>
              <a:t>Encourage different approaches to solve problems.</a:t>
            </a:r>
          </a:p>
          <a:p>
            <a:pPr marL="514350" indent="-514350">
              <a:buAutoNum type="arabicPeriod"/>
            </a:pPr>
            <a:r>
              <a:rPr lang="en-US" dirty="0"/>
              <a:t>Look for opportunities to add and subtract.</a:t>
            </a:r>
          </a:p>
          <a:p>
            <a:pPr marL="514350" indent="-514350">
              <a:buAutoNum type="arabicPeriod"/>
            </a:pPr>
            <a:r>
              <a:rPr lang="en-US" dirty="0"/>
              <a:t>Connect Math to everyday life (</a:t>
            </a:r>
            <a:r>
              <a:rPr lang="en-US" dirty="0" err="1"/>
              <a:t>ie</a:t>
            </a:r>
            <a:r>
              <a:rPr lang="en-US" dirty="0"/>
              <a:t>. Shapes of traffic signs, walking distances around the neighborhood, telling time, counting toys and money, talk about the calendar, </a:t>
            </a:r>
          </a:p>
          <a:p>
            <a:pPr marL="514350" indent="-514350">
              <a:buAutoNum type="arabicPeriod"/>
            </a:pPr>
            <a:r>
              <a:rPr lang="en-US" dirty="0"/>
              <a:t>Play math games together(Checkers, Junior Monopoly, Math Bingo, Uno, Flash Cards, Card Games)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20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921" y="6310949"/>
            <a:ext cx="2639323" cy="365125"/>
          </a:xfrm>
        </p:spPr>
        <p:txBody>
          <a:bodyPr/>
          <a:lstStyle/>
          <a:p>
            <a:r>
              <a:rPr lang="en-US" dirty="0"/>
              <a:t>ASD-N 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10" y="547051"/>
            <a:ext cx="5845244" cy="58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Placeholder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E95257-CB5C-4A2F-A8EA-132E576FBA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656" r="13656"/>
          <a:stretch>
            <a:fillRect/>
          </a:stretch>
        </p:blipFill>
        <p:spPr>
          <a:xfrm>
            <a:off x="4641428" y="1672710"/>
            <a:ext cx="6522315" cy="4455676"/>
          </a:xfr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pPr marL="0" indent="0"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Please encourage 30 minutes of physical activity each day at home.</a:t>
            </a:r>
          </a:p>
          <a:p>
            <a:r>
              <a:rPr lang="en-US" dirty="0"/>
              <a:t>90  minutes a day for literacy and numeracy in grades 3 to 5.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" name="Picture Placeholder 2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7492847F-F009-41D0-87F0-0AEE570172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846" r="23846"/>
          <a:stretch>
            <a:fillRect/>
          </a:stretch>
        </p:blipFill>
        <p:spPr>
          <a:xfrm rot="720000">
            <a:off x="6562059" y="483000"/>
            <a:ext cx="4181054" cy="4922683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501" y="3486901"/>
            <a:ext cx="3913188" cy="2249488"/>
          </a:xfrm>
        </p:spPr>
        <p:txBody>
          <a:bodyPr>
            <a:normAutofit fontScale="92500" lnSpcReduction="10000"/>
          </a:bodyPr>
          <a:lstStyle/>
          <a:p>
            <a:r>
              <a:rPr lang="en-CA"/>
              <a:t>Remembrance Day Craft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OR </a:t>
            </a:r>
          </a:p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Drawing</a:t>
            </a:r>
          </a:p>
          <a:p>
            <a:r>
              <a:rPr lang="en-US" dirty="0"/>
              <a:t>Puzzles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Placeholder 9" descr="A drawing of a face&#10;&#10;Description automatically generated">
            <a:extLst>
              <a:ext uri="{FF2B5EF4-FFF2-40B4-BE49-F238E27FC236}">
                <a16:creationId xmlns:a16="http://schemas.microsoft.com/office/drawing/2014/main" id="{A3365A08-5174-41A5-97D0-0FA0073093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636" r="20636"/>
          <a:stretch>
            <a:fillRect/>
          </a:stretch>
        </p:blipFill>
        <p:spPr>
          <a:xfrm rot="720000">
            <a:off x="6783598" y="737524"/>
            <a:ext cx="3940861" cy="4639885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277910291"/>
              </p:ext>
            </p:extLst>
          </p:nvPr>
        </p:nvGraphicFramePr>
        <p:xfrm>
          <a:off x="5159375" y="784225"/>
          <a:ext cx="6646864" cy="56692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12334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2634530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Vocabulary and Word Work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b="1" baseline="0"/>
                        <a:t>Practice </a:t>
                      </a:r>
                      <a:r>
                        <a:rPr lang="en-US" b="1" baseline="0" dirty="0"/>
                        <a:t>Weekly Words</a:t>
                      </a:r>
                      <a:r>
                        <a:rPr lang="en-US" b="1" baseline="0"/>
                        <a:t>. </a:t>
                      </a:r>
                      <a:endParaRPr lang="en-CA" b="1" baseline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b="1" baseline="0"/>
                        <a:t>Complete weekly words worksheet! </a:t>
                      </a:r>
                      <a:endParaRPr lang="en-US" b="1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/>
                        <a:t>New weekly words are in your home learning package! </a:t>
                      </a:r>
                      <a:r>
                        <a:rPr lang="en-CA" baseline="0">
                          <a:sym typeface="Wingdings" pitchFamily="2" charset="2"/>
                        </a:rPr>
                        <a:t> 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/>
                        <a:t>Need some ideas on how to practice? Try one of these!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in alphabetical order.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on a white board.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on paper and stick them around your house.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each word with a different color.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Have an adult call them out to you for a practice test.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10:30AM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527989671"/>
              </p:ext>
            </p:extLst>
          </p:nvPr>
        </p:nvGraphicFramePr>
        <p:xfrm>
          <a:off x="5159375" y="784225"/>
          <a:ext cx="6646864" cy="354284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12334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2634530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b="1" baseline="0" dirty="0"/>
                        <a:t>Writing </a:t>
                      </a:r>
                      <a:endParaRPr lang="en-US" b="1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CA" baseline="0"/>
                        <a:t>Choose one of the writing prompts from the home learning package! </a:t>
                      </a: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71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74555" y="159426"/>
            <a:ext cx="39136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           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466" y="6492875"/>
            <a:ext cx="2639323" cy="365125"/>
          </a:xfrm>
        </p:spPr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264076" y="1053356"/>
            <a:ext cx="3933620" cy="734415"/>
          </a:xfrm>
        </p:spPr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E65B2-18B5-4D12-AB32-5F70C173B177}"/>
              </a:ext>
            </a:extLst>
          </p:cNvPr>
          <p:cNvSpPr/>
          <p:nvPr/>
        </p:nvSpPr>
        <p:spPr>
          <a:xfrm>
            <a:off x="66121" y="2406188"/>
            <a:ext cx="7734582" cy="4058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9263" y="2613607"/>
            <a:ext cx="7711440" cy="453995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CA" sz="2400"/>
              <a:t>Choose one of the MATH worksheets from the home learning package! 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Practice telling time. Each time you walk by a clock </a:t>
            </a:r>
          </a:p>
          <a:p>
            <a:pPr marL="0" indent="0">
              <a:buNone/>
            </a:pPr>
            <a:r>
              <a:rPr lang="en-US" sz="2400" dirty="0"/>
              <a:t>tell an adult what time it is or if you are unsure, ask them </a:t>
            </a:r>
          </a:p>
          <a:p>
            <a:pPr marL="0" indent="0">
              <a:buNone/>
            </a:pPr>
            <a:r>
              <a:rPr lang="en-US" sz="2400" dirty="0"/>
              <a:t>what time it is. </a:t>
            </a:r>
            <a:endParaRPr lang="en-CA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If you have access to internet, sign in to Dream Box</a:t>
            </a:r>
          </a:p>
          <a:p>
            <a:pPr marL="0" indent="0">
              <a:buNone/>
            </a:pPr>
            <a:r>
              <a:rPr lang="en-US" sz="2400" dirty="0"/>
              <a:t>Online. This is a great program to practice math!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300" i="1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11" name="Picture Placeholder 10" descr="A picture containing icon&#10;&#10;Description automatically generated">
            <a:extLst>
              <a:ext uri="{FF2B5EF4-FFF2-40B4-BE49-F238E27FC236}">
                <a16:creationId xmlns:a16="http://schemas.microsoft.com/office/drawing/2014/main" id="{307230D6-6094-41D1-87FC-D942356C54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601" r="5601"/>
          <a:stretch>
            <a:fillRect/>
          </a:stretch>
        </p:blipFill>
        <p:spPr>
          <a:xfrm rot="720000">
            <a:off x="7427286" y="1008426"/>
            <a:ext cx="3339279" cy="3931596"/>
          </a:xfrm>
        </p:spPr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>
          <a:xfrm>
            <a:off x="3310986" y="439710"/>
            <a:ext cx="8495014" cy="568566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 to Self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618</Words>
  <Application>Microsoft Office PowerPoint</Application>
  <PresentationFormat>Widescreen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Numeracy and Literacy</vt:lpstr>
      <vt:lpstr>Morning Routine</vt:lpstr>
      <vt:lpstr>10AM</vt:lpstr>
      <vt:lpstr>10:30AM</vt:lpstr>
      <vt:lpstr>Mid Morning</vt:lpstr>
      <vt:lpstr>Lunch</vt:lpstr>
      <vt:lpstr>1pm to 1:30</vt:lpstr>
      <vt:lpstr>Afternoon</vt:lpstr>
      <vt:lpstr>Phys. Ed</vt:lpstr>
      <vt:lpstr>Homework!</vt:lpstr>
      <vt:lpstr>Assessment and Evaluation</vt:lpstr>
      <vt:lpstr>Reading &amp; Writing</vt:lpstr>
      <vt:lpstr>Math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Classroom ASD-N</dc:title>
  <dc:creator/>
  <cp:lastModifiedBy/>
  <cp:revision>4</cp:revision>
  <dcterms:created xsi:type="dcterms:W3CDTF">2020-10-21T16:21:02Z</dcterms:created>
  <dcterms:modified xsi:type="dcterms:W3CDTF">2021-11-09T14:57:29Z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