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64" r:id="rId15"/>
    <p:sldId id="277" r:id="rId16"/>
    <p:sldId id="272" r:id="rId17"/>
    <p:sldId id="273" r:id="rId18"/>
    <p:sldId id="274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11/7/21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/>
          </a:bodyPr>
          <a:lstStyle/>
          <a:p>
            <a:r>
              <a:rPr lang="en-CA"/>
              <a:t>Library Day! </a:t>
            </a:r>
          </a:p>
          <a:p>
            <a:pPr marL="342900" indent="-342900">
              <a:buFontTx/>
              <a:buChar char="-"/>
            </a:pPr>
            <a:r>
              <a:rPr lang="en-CA"/>
              <a:t>Read to self </a:t>
            </a:r>
          </a:p>
          <a:p>
            <a:pPr marL="342900" indent="-342900">
              <a:buFontTx/>
              <a:buChar char="-"/>
            </a:pPr>
            <a:r>
              <a:rPr lang="en-CA"/>
              <a:t>Read to someone </a:t>
            </a:r>
          </a:p>
          <a:p>
            <a:pPr marL="342900" indent="-342900">
              <a:buFontTx/>
              <a:buChar char="-"/>
            </a:pPr>
            <a:r>
              <a:rPr lang="en-CA"/>
              <a:t>Have someone read to you! </a:t>
            </a:r>
            <a:endParaRPr lang="en-CA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MUSIC MONDAY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/>
              <a:t>Check Mr. Hache’s page</a:t>
            </a:r>
            <a:r>
              <a:rPr lang="en-US" sz="240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10000"/>
          </a:bodyPr>
          <a:lstStyle/>
          <a:p>
            <a:r>
              <a:rPr lang="en-CA"/>
              <a:t>Remembrance Day Craft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277910291"/>
              </p:ext>
            </p:extLst>
          </p:nvPr>
        </p:nvGraphicFramePr>
        <p:xfrm>
          <a:off x="5159375" y="784225"/>
          <a:ext cx="6646864" cy="56692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1" baseline="0"/>
                        <a:t>Practice </a:t>
                      </a:r>
                      <a:r>
                        <a:rPr lang="en-US" b="1" baseline="0" dirty="0"/>
                        <a:t>Weekly Words</a:t>
                      </a:r>
                      <a:r>
                        <a:rPr lang="en-US" b="1" baseline="0"/>
                        <a:t>. </a:t>
                      </a:r>
                      <a:endParaRPr lang="en-CA" b="1" baseline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="1" baseline="0"/>
                        <a:t>Complete weekly words worksheet!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/>
                        <a:t>New weekly words are in your home learning package! </a:t>
                      </a:r>
                      <a:r>
                        <a:rPr lang="en-CA" baseline="0">
                          <a:sym typeface="Wingdings" pitchFamily="2" charset="2"/>
                        </a:rPr>
                        <a:t>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27989671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b="1" baseline="0" dirty="0"/>
                        <a:t>Writing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baseline="0"/>
                        <a:t>Choose one of the writing prompts from the home learning package! 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CA" sz="2400"/>
              <a:t>Choose one of the MATH worksheets from the home learning package! 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>
          <a:xfrm>
            <a:off x="3310986" y="439710"/>
            <a:ext cx="8495014" cy="56856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846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MUSIC MONDAY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>Shaddick, Sydney (ASD-N)</cp:lastModifiedBy>
  <cp:revision>4</cp:revision>
  <dcterms:created xsi:type="dcterms:W3CDTF">2020-10-21T16:21:02Z</dcterms:created>
  <dcterms:modified xsi:type="dcterms:W3CDTF">2021-11-08T03:24:51Z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