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105283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723035"/>
            <a:ext cx="7620000" cy="366540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529796"/>
            <a:ext cx="7620000" cy="254190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60534"/>
            <a:ext cx="2190750" cy="89222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60534"/>
            <a:ext cx="6445250" cy="89222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624767"/>
            <a:ext cx="8763000" cy="437948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045678"/>
            <a:ext cx="8763000" cy="230306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0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802672"/>
            <a:ext cx="4318000" cy="66801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802672"/>
            <a:ext cx="4318000" cy="66801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60537"/>
            <a:ext cx="8763000" cy="20349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580897"/>
            <a:ext cx="4298156" cy="12648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845754"/>
            <a:ext cx="4298156" cy="565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580897"/>
            <a:ext cx="4319323" cy="12648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845754"/>
            <a:ext cx="4319323" cy="565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01887"/>
            <a:ext cx="3276864" cy="245660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515882"/>
            <a:ext cx="5143500" cy="748191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158490"/>
            <a:ext cx="3276864" cy="585149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01887"/>
            <a:ext cx="3276864" cy="245660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515882"/>
            <a:ext cx="5143500" cy="748191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158490"/>
            <a:ext cx="3276864" cy="585149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60537"/>
            <a:ext cx="8763000" cy="203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802672"/>
            <a:ext cx="8763000" cy="668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758177"/>
            <a:ext cx="2286000" cy="560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EA29-59AC-48C0-BD38-37E6E1345E60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758177"/>
            <a:ext cx="3429000" cy="560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758177"/>
            <a:ext cx="2286000" cy="560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736E-F6C1-47FE-BAC8-E457EE54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8887619" cy="447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1)	BEDMAS: 13 - 10 +  2  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2)10 %  of 23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3) 50% of 85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4) What is the radius?</a:t>
            </a:r>
          </a:p>
          <a:p>
            <a:endParaRPr lang="en-US" sz="1900" smtClean="0">
              <a:solidFill>
                <a:srgbClr val="000000"/>
              </a:solidFill>
              <a:latin typeface="Century Gothic - 32"/>
            </a:endParaRPr>
          </a:p>
          <a:p>
            <a:endParaRPr lang="en-US" sz="1900" smtClean="0">
              <a:solidFill>
                <a:srgbClr val="000000"/>
              </a:solidFill>
              <a:latin typeface="Century Gothic - 32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5)	1/3 of 18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6)	20% of 5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7)	Estimate the Circumference of the circle: 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					 </a:t>
            </a:r>
          </a:p>
          <a:p>
            <a:endParaRPr lang="en-US" sz="1900" smtClean="0">
              <a:solidFill>
                <a:srgbClr val="000000"/>
              </a:solidFill>
              <a:latin typeface="Century Gothic - 32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8)	25 X 20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9)	6008 ÷ 2</a:t>
            </a:r>
          </a:p>
          <a:p>
            <a:r>
              <a:rPr lang="en-US" sz="1900" smtClean="0">
                <a:solidFill>
                  <a:srgbClr val="000000"/>
                </a:solidFill>
                <a:latin typeface="Century Gothic - 32"/>
              </a:rPr>
              <a:t>10) What is the LCD for  4 and 5 ?</a:t>
            </a:r>
          </a:p>
          <a:p>
            <a:endParaRPr lang="en-US" sz="1900">
              <a:solidFill>
                <a:srgbClr val="000000"/>
              </a:solidFill>
              <a:latin typeface="Century Gothic - 32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1663700"/>
            <a:ext cx="1612900" cy="1612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4775200"/>
            <a:ext cx="1663700" cy="172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3" name="Group 12"/>
          <p:cNvGrpSpPr/>
          <p:nvPr/>
        </p:nvGrpSpPr>
        <p:grpSpPr>
          <a:xfrm>
            <a:off x="7747000" y="647700"/>
            <a:ext cx="1707079" cy="1652102"/>
            <a:chOff x="7747000" y="647700"/>
            <a:chExt cx="1707079" cy="1652102"/>
          </a:xfrm>
        </p:grpSpPr>
        <p:sp>
          <p:nvSpPr>
            <p:cNvPr id="5" name="Freeform 4"/>
            <p:cNvSpPr/>
            <p:nvPr/>
          </p:nvSpPr>
          <p:spPr>
            <a:xfrm>
              <a:off x="8678837" y="647700"/>
              <a:ext cx="557065" cy="645043"/>
            </a:xfrm>
            <a:custGeom>
              <a:avLst/>
              <a:gdLst/>
              <a:ahLst/>
              <a:cxnLst/>
              <a:rect l="0" t="0" r="0" b="0"/>
              <a:pathLst>
                <a:path w="557065" h="645043">
                  <a:moveTo>
                    <a:pt x="0" y="525324"/>
                  </a:moveTo>
                  <a:lnTo>
                    <a:pt x="3670" y="488079"/>
                  </a:lnTo>
                  <a:lnTo>
                    <a:pt x="9992" y="436303"/>
                  </a:lnTo>
                  <a:lnTo>
                    <a:pt x="23857" y="379004"/>
                  </a:lnTo>
                  <a:lnTo>
                    <a:pt x="47714" y="314131"/>
                  </a:lnTo>
                  <a:lnTo>
                    <a:pt x="64638" y="280159"/>
                  </a:lnTo>
                  <a:lnTo>
                    <a:pt x="81562" y="242095"/>
                  </a:lnTo>
                  <a:lnTo>
                    <a:pt x="105419" y="205054"/>
                  </a:lnTo>
                  <a:lnTo>
                    <a:pt x="129479" y="167196"/>
                  </a:lnTo>
                  <a:lnTo>
                    <a:pt x="163327" y="126061"/>
                  </a:lnTo>
                  <a:lnTo>
                    <a:pt x="200233" y="89021"/>
                  </a:lnTo>
                  <a:lnTo>
                    <a:pt x="234286" y="58119"/>
                  </a:lnTo>
                  <a:lnTo>
                    <a:pt x="272009" y="34176"/>
                  </a:lnTo>
                  <a:lnTo>
                    <a:pt x="305856" y="17191"/>
                  </a:lnTo>
                  <a:lnTo>
                    <a:pt x="343578" y="6958"/>
                  </a:lnTo>
                  <a:lnTo>
                    <a:pt x="373756" y="0"/>
                  </a:lnTo>
                  <a:lnTo>
                    <a:pt x="407604" y="0"/>
                  </a:lnTo>
                  <a:lnTo>
                    <a:pt x="438393" y="6958"/>
                  </a:lnTo>
                  <a:lnTo>
                    <a:pt x="465308" y="13915"/>
                  </a:lnTo>
                  <a:lnTo>
                    <a:pt x="489368" y="27217"/>
                  </a:lnTo>
                  <a:lnTo>
                    <a:pt x="510166" y="44204"/>
                  </a:lnTo>
                  <a:lnTo>
                    <a:pt x="530151" y="65077"/>
                  </a:lnTo>
                  <a:lnTo>
                    <a:pt x="544015" y="85132"/>
                  </a:lnTo>
                  <a:lnTo>
                    <a:pt x="554006" y="112964"/>
                  </a:lnTo>
                  <a:lnTo>
                    <a:pt x="557064" y="139977"/>
                  </a:lnTo>
                  <a:lnTo>
                    <a:pt x="557064" y="164126"/>
                  </a:lnTo>
                  <a:lnTo>
                    <a:pt x="557064" y="188069"/>
                  </a:lnTo>
                  <a:lnTo>
                    <a:pt x="547073" y="232067"/>
                  </a:lnTo>
                  <a:lnTo>
                    <a:pt x="533207" y="276271"/>
                  </a:lnTo>
                  <a:lnTo>
                    <a:pt x="510166" y="321088"/>
                  </a:lnTo>
                  <a:lnTo>
                    <a:pt x="486107" y="365087"/>
                  </a:lnTo>
                  <a:lnTo>
                    <a:pt x="455316" y="406221"/>
                  </a:lnTo>
                  <a:lnTo>
                    <a:pt x="421469" y="447149"/>
                  </a:lnTo>
                  <a:lnTo>
                    <a:pt x="387620" y="484190"/>
                  </a:lnTo>
                  <a:lnTo>
                    <a:pt x="319721" y="549267"/>
                  </a:lnTo>
                  <a:lnTo>
                    <a:pt x="262016" y="600225"/>
                  </a:lnTo>
                  <a:lnTo>
                    <a:pt x="204108" y="645042"/>
                  </a:lnTo>
                  <a:lnTo>
                    <a:pt x="0" y="556226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161739" y="746749"/>
              <a:ext cx="537082" cy="628056"/>
            </a:xfrm>
            <a:custGeom>
              <a:avLst/>
              <a:gdLst/>
              <a:ahLst/>
              <a:cxnLst/>
              <a:rect l="0" t="0" r="0" b="0"/>
              <a:pathLst>
                <a:path w="537082" h="628056">
                  <a:moveTo>
                    <a:pt x="194115" y="590197"/>
                  </a:moveTo>
                  <a:lnTo>
                    <a:pt x="156394" y="545993"/>
                  </a:lnTo>
                  <a:lnTo>
                    <a:pt x="115410" y="495037"/>
                  </a:lnTo>
                  <a:lnTo>
                    <a:pt x="74629" y="437122"/>
                  </a:lnTo>
                  <a:lnTo>
                    <a:pt x="37721" y="379002"/>
                  </a:lnTo>
                  <a:lnTo>
                    <a:pt x="20799" y="351989"/>
                  </a:lnTo>
                  <a:lnTo>
                    <a:pt x="10603" y="324157"/>
                  </a:lnTo>
                  <a:lnTo>
                    <a:pt x="3670" y="296940"/>
                  </a:lnTo>
                  <a:lnTo>
                    <a:pt x="0" y="272996"/>
                  </a:lnTo>
                  <a:lnTo>
                    <a:pt x="0" y="252940"/>
                  </a:lnTo>
                  <a:lnTo>
                    <a:pt x="3670" y="228997"/>
                  </a:lnTo>
                  <a:lnTo>
                    <a:pt x="16924" y="184793"/>
                  </a:lnTo>
                  <a:lnTo>
                    <a:pt x="37721" y="139976"/>
                  </a:lnTo>
                  <a:lnTo>
                    <a:pt x="64638" y="99048"/>
                  </a:lnTo>
                  <a:lnTo>
                    <a:pt x="91553" y="62007"/>
                  </a:lnTo>
                  <a:lnTo>
                    <a:pt x="122343" y="30901"/>
                  </a:lnTo>
                  <a:lnTo>
                    <a:pt x="153336" y="10845"/>
                  </a:lnTo>
                  <a:lnTo>
                    <a:pt x="170260" y="3887"/>
                  </a:lnTo>
                  <a:lnTo>
                    <a:pt x="184124" y="0"/>
                  </a:lnTo>
                  <a:lnTo>
                    <a:pt x="211040" y="0"/>
                  </a:lnTo>
                  <a:lnTo>
                    <a:pt x="234897" y="0"/>
                  </a:lnTo>
                  <a:lnTo>
                    <a:pt x="258753" y="3887"/>
                  </a:lnTo>
                  <a:lnTo>
                    <a:pt x="281998" y="10845"/>
                  </a:lnTo>
                  <a:lnTo>
                    <a:pt x="302795" y="16985"/>
                  </a:lnTo>
                  <a:lnTo>
                    <a:pt x="322780" y="27832"/>
                  </a:lnTo>
                  <a:lnTo>
                    <a:pt x="339702" y="40928"/>
                  </a:lnTo>
                  <a:lnTo>
                    <a:pt x="360501" y="54845"/>
                  </a:lnTo>
                  <a:lnTo>
                    <a:pt x="391494" y="85951"/>
                  </a:lnTo>
                  <a:lnTo>
                    <a:pt x="421468" y="122991"/>
                  </a:lnTo>
                  <a:lnTo>
                    <a:pt x="445326" y="160850"/>
                  </a:lnTo>
                  <a:lnTo>
                    <a:pt x="469181" y="205054"/>
                  </a:lnTo>
                  <a:lnTo>
                    <a:pt x="486105" y="245983"/>
                  </a:lnTo>
                  <a:lnTo>
                    <a:pt x="499971" y="286912"/>
                  </a:lnTo>
                  <a:lnTo>
                    <a:pt x="523215" y="358128"/>
                  </a:lnTo>
                  <a:lnTo>
                    <a:pt x="534022" y="412973"/>
                  </a:lnTo>
                  <a:lnTo>
                    <a:pt x="537081" y="430164"/>
                  </a:lnTo>
                  <a:lnTo>
                    <a:pt x="231023" y="628055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747000" y="1213954"/>
              <a:ext cx="659627" cy="392100"/>
            </a:xfrm>
            <a:custGeom>
              <a:avLst/>
              <a:gdLst/>
              <a:ahLst/>
              <a:cxnLst/>
              <a:rect l="0" t="0" r="0" b="0"/>
              <a:pathLst>
                <a:path w="659627" h="392100">
                  <a:moveTo>
                    <a:pt x="645762" y="119103"/>
                  </a:moveTo>
                  <a:lnTo>
                    <a:pt x="649636" y="146935"/>
                  </a:lnTo>
                  <a:lnTo>
                    <a:pt x="656568" y="205054"/>
                  </a:lnTo>
                  <a:lnTo>
                    <a:pt x="659626" y="239025"/>
                  </a:lnTo>
                  <a:lnTo>
                    <a:pt x="656568" y="269109"/>
                  </a:lnTo>
                  <a:lnTo>
                    <a:pt x="652693" y="296940"/>
                  </a:lnTo>
                  <a:lnTo>
                    <a:pt x="649636" y="303898"/>
                  </a:lnTo>
                  <a:lnTo>
                    <a:pt x="645762" y="310242"/>
                  </a:lnTo>
                  <a:lnTo>
                    <a:pt x="635771" y="317200"/>
                  </a:lnTo>
                  <a:lnTo>
                    <a:pt x="611914" y="327228"/>
                  </a:lnTo>
                  <a:lnTo>
                    <a:pt x="537082" y="351171"/>
                  </a:lnTo>
                  <a:lnTo>
                    <a:pt x="489368" y="362017"/>
                  </a:lnTo>
                  <a:lnTo>
                    <a:pt x="435538" y="375114"/>
                  </a:lnTo>
                  <a:lnTo>
                    <a:pt x="377630" y="382073"/>
                  </a:lnTo>
                  <a:lnTo>
                    <a:pt x="319925" y="389030"/>
                  </a:lnTo>
                  <a:lnTo>
                    <a:pt x="262017" y="392099"/>
                  </a:lnTo>
                  <a:lnTo>
                    <a:pt x="207370" y="389030"/>
                  </a:lnTo>
                  <a:lnTo>
                    <a:pt x="153336" y="382073"/>
                  </a:lnTo>
                  <a:lnTo>
                    <a:pt x="129479" y="379003"/>
                  </a:lnTo>
                  <a:lnTo>
                    <a:pt x="105622" y="368156"/>
                  </a:lnTo>
                  <a:lnTo>
                    <a:pt x="85640" y="362017"/>
                  </a:lnTo>
                  <a:lnTo>
                    <a:pt x="64841" y="348102"/>
                  </a:lnTo>
                  <a:lnTo>
                    <a:pt x="47714" y="338074"/>
                  </a:lnTo>
                  <a:lnTo>
                    <a:pt x="34663" y="320883"/>
                  </a:lnTo>
                  <a:lnTo>
                    <a:pt x="20797" y="303898"/>
                  </a:lnTo>
                  <a:lnTo>
                    <a:pt x="10808" y="283024"/>
                  </a:lnTo>
                  <a:lnTo>
                    <a:pt x="3875" y="262968"/>
                  </a:lnTo>
                  <a:lnTo>
                    <a:pt x="0" y="235138"/>
                  </a:lnTo>
                  <a:lnTo>
                    <a:pt x="0" y="205054"/>
                  </a:lnTo>
                  <a:lnTo>
                    <a:pt x="6933" y="177017"/>
                  </a:lnTo>
                  <a:lnTo>
                    <a:pt x="20797" y="150004"/>
                  </a:lnTo>
                  <a:lnTo>
                    <a:pt x="44655" y="129950"/>
                  </a:lnTo>
                  <a:lnTo>
                    <a:pt x="71774" y="106007"/>
                  </a:lnTo>
                  <a:lnTo>
                    <a:pt x="105622" y="82062"/>
                  </a:lnTo>
                  <a:lnTo>
                    <a:pt x="197379" y="23943"/>
                  </a:lnTo>
                  <a:lnTo>
                    <a:pt x="225110" y="10028"/>
                  </a:lnTo>
                  <a:lnTo>
                    <a:pt x="258957" y="3069"/>
                  </a:lnTo>
                  <a:lnTo>
                    <a:pt x="292805" y="0"/>
                  </a:lnTo>
                  <a:lnTo>
                    <a:pt x="326858" y="3069"/>
                  </a:lnTo>
                  <a:lnTo>
                    <a:pt x="363764" y="6958"/>
                  </a:lnTo>
                  <a:lnTo>
                    <a:pt x="401485" y="16986"/>
                  </a:lnTo>
                  <a:lnTo>
                    <a:pt x="438596" y="27013"/>
                  </a:lnTo>
                  <a:lnTo>
                    <a:pt x="476318" y="40929"/>
                  </a:lnTo>
                  <a:lnTo>
                    <a:pt x="540955" y="68147"/>
                  </a:lnTo>
                  <a:lnTo>
                    <a:pt x="594990" y="92090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924192" y="1510894"/>
              <a:ext cx="645967" cy="573213"/>
            </a:xfrm>
            <a:custGeom>
              <a:avLst/>
              <a:gdLst/>
              <a:ahLst/>
              <a:cxnLst/>
              <a:rect l="0" t="0" r="0" b="0"/>
              <a:pathLst>
                <a:path w="645967" h="573213">
                  <a:moveTo>
                    <a:pt x="441655" y="0"/>
                  </a:moveTo>
                  <a:lnTo>
                    <a:pt x="645966" y="184180"/>
                  </a:lnTo>
                  <a:lnTo>
                    <a:pt x="540344" y="321087"/>
                  </a:lnTo>
                  <a:lnTo>
                    <a:pt x="455520" y="423206"/>
                  </a:lnTo>
                  <a:lnTo>
                    <a:pt x="421673" y="467205"/>
                  </a:lnTo>
                  <a:lnTo>
                    <a:pt x="393941" y="491148"/>
                  </a:lnTo>
                  <a:lnTo>
                    <a:pt x="359890" y="515091"/>
                  </a:lnTo>
                  <a:lnTo>
                    <a:pt x="309118" y="539240"/>
                  </a:lnTo>
                  <a:lnTo>
                    <a:pt x="278327" y="553156"/>
                  </a:lnTo>
                  <a:lnTo>
                    <a:pt x="244480" y="563184"/>
                  </a:lnTo>
                  <a:lnTo>
                    <a:pt x="210429" y="570142"/>
                  </a:lnTo>
                  <a:lnTo>
                    <a:pt x="176580" y="573212"/>
                  </a:lnTo>
                  <a:lnTo>
                    <a:pt x="142733" y="573212"/>
                  </a:lnTo>
                  <a:lnTo>
                    <a:pt x="108680" y="566253"/>
                  </a:lnTo>
                  <a:lnTo>
                    <a:pt x="81766" y="553156"/>
                  </a:lnTo>
                  <a:lnTo>
                    <a:pt x="67900" y="546197"/>
                  </a:lnTo>
                  <a:lnTo>
                    <a:pt x="54034" y="532282"/>
                  </a:lnTo>
                  <a:lnTo>
                    <a:pt x="40985" y="522254"/>
                  </a:lnTo>
                  <a:lnTo>
                    <a:pt x="30179" y="505065"/>
                  </a:lnTo>
                  <a:lnTo>
                    <a:pt x="24061" y="488078"/>
                  </a:lnTo>
                  <a:lnTo>
                    <a:pt x="13254" y="467205"/>
                  </a:lnTo>
                  <a:lnTo>
                    <a:pt x="6932" y="447150"/>
                  </a:lnTo>
                  <a:lnTo>
                    <a:pt x="3262" y="420136"/>
                  </a:lnTo>
                  <a:lnTo>
                    <a:pt x="0" y="392305"/>
                  </a:lnTo>
                  <a:lnTo>
                    <a:pt x="0" y="362017"/>
                  </a:lnTo>
                  <a:lnTo>
                    <a:pt x="0" y="348101"/>
                  </a:lnTo>
                  <a:lnTo>
                    <a:pt x="3262" y="331115"/>
                  </a:lnTo>
                  <a:lnTo>
                    <a:pt x="20187" y="300214"/>
                  </a:lnTo>
                  <a:lnTo>
                    <a:pt x="40985" y="269927"/>
                  </a:lnTo>
                  <a:lnTo>
                    <a:pt x="67900" y="239025"/>
                  </a:lnTo>
                  <a:lnTo>
                    <a:pt x="101748" y="205054"/>
                  </a:lnTo>
                  <a:lnTo>
                    <a:pt x="139674" y="178041"/>
                  </a:lnTo>
                  <a:lnTo>
                    <a:pt x="179639" y="146935"/>
                  </a:lnTo>
                  <a:lnTo>
                    <a:pt x="220419" y="119922"/>
                  </a:lnTo>
                  <a:lnTo>
                    <a:pt x="302185" y="72034"/>
                  </a:lnTo>
                  <a:lnTo>
                    <a:pt x="373959" y="34175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478400" y="1654759"/>
              <a:ext cx="397613" cy="645043"/>
            </a:xfrm>
            <a:custGeom>
              <a:avLst/>
              <a:gdLst/>
              <a:ahLst/>
              <a:cxnLst/>
              <a:rect l="0" t="0" r="0" b="0"/>
              <a:pathLst>
                <a:path w="397613" h="645043">
                  <a:moveTo>
                    <a:pt x="30791" y="48091"/>
                  </a:moveTo>
                  <a:lnTo>
                    <a:pt x="322983" y="0"/>
                  </a:lnTo>
                  <a:lnTo>
                    <a:pt x="332975" y="23944"/>
                  </a:lnTo>
                  <a:lnTo>
                    <a:pt x="356833" y="89021"/>
                  </a:lnTo>
                  <a:lnTo>
                    <a:pt x="370697" y="133020"/>
                  </a:lnTo>
                  <a:lnTo>
                    <a:pt x="380688" y="181111"/>
                  </a:lnTo>
                  <a:lnTo>
                    <a:pt x="390680" y="232067"/>
                  </a:lnTo>
                  <a:lnTo>
                    <a:pt x="397612" y="290188"/>
                  </a:lnTo>
                  <a:lnTo>
                    <a:pt x="397612" y="344213"/>
                  </a:lnTo>
                  <a:lnTo>
                    <a:pt x="394554" y="399263"/>
                  </a:lnTo>
                  <a:lnTo>
                    <a:pt x="387621" y="426277"/>
                  </a:lnTo>
                  <a:lnTo>
                    <a:pt x="380688" y="454108"/>
                  </a:lnTo>
                  <a:lnTo>
                    <a:pt x="370697" y="481122"/>
                  </a:lnTo>
                  <a:lnTo>
                    <a:pt x="356833" y="505064"/>
                  </a:lnTo>
                  <a:lnTo>
                    <a:pt x="342967" y="529213"/>
                  </a:lnTo>
                  <a:lnTo>
                    <a:pt x="322983" y="549268"/>
                  </a:lnTo>
                  <a:lnTo>
                    <a:pt x="301983" y="569323"/>
                  </a:lnTo>
                  <a:lnTo>
                    <a:pt x="278941" y="590197"/>
                  </a:lnTo>
                  <a:lnTo>
                    <a:pt x="251209" y="607182"/>
                  </a:lnTo>
                  <a:lnTo>
                    <a:pt x="221236" y="621099"/>
                  </a:lnTo>
                  <a:lnTo>
                    <a:pt x="183310" y="634401"/>
                  </a:lnTo>
                  <a:lnTo>
                    <a:pt x="146404" y="641359"/>
                  </a:lnTo>
                  <a:lnTo>
                    <a:pt x="125606" y="645042"/>
                  </a:lnTo>
                  <a:lnTo>
                    <a:pt x="105623" y="645042"/>
                  </a:lnTo>
                  <a:lnTo>
                    <a:pt x="88699" y="638084"/>
                  </a:lnTo>
                  <a:lnTo>
                    <a:pt x="71571" y="631127"/>
                  </a:lnTo>
                  <a:lnTo>
                    <a:pt x="57705" y="621099"/>
                  </a:lnTo>
                  <a:lnTo>
                    <a:pt x="47714" y="607182"/>
                  </a:lnTo>
                  <a:lnTo>
                    <a:pt x="37724" y="590197"/>
                  </a:lnTo>
                  <a:lnTo>
                    <a:pt x="26917" y="569323"/>
                  </a:lnTo>
                  <a:lnTo>
                    <a:pt x="13866" y="525324"/>
                  </a:lnTo>
                  <a:lnTo>
                    <a:pt x="3060" y="477233"/>
                  </a:lnTo>
                  <a:lnTo>
                    <a:pt x="0" y="423206"/>
                  </a:lnTo>
                  <a:lnTo>
                    <a:pt x="0" y="365087"/>
                  </a:lnTo>
                  <a:lnTo>
                    <a:pt x="0" y="307173"/>
                  </a:lnTo>
                  <a:lnTo>
                    <a:pt x="3060" y="249053"/>
                  </a:lnTo>
                  <a:lnTo>
                    <a:pt x="13866" y="150210"/>
                  </a:lnTo>
                  <a:lnTo>
                    <a:pt x="26917" y="75105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767332" y="1510894"/>
              <a:ext cx="601106" cy="563185"/>
            </a:xfrm>
            <a:custGeom>
              <a:avLst/>
              <a:gdLst/>
              <a:ahLst/>
              <a:cxnLst/>
              <a:rect l="0" t="0" r="0" b="0"/>
              <a:pathLst>
                <a:path w="601106" h="563185">
                  <a:moveTo>
                    <a:pt x="0" y="184180"/>
                  </a:moveTo>
                  <a:lnTo>
                    <a:pt x="135595" y="0"/>
                  </a:lnTo>
                  <a:lnTo>
                    <a:pt x="166589" y="6958"/>
                  </a:lnTo>
                  <a:lnTo>
                    <a:pt x="237342" y="27832"/>
                  </a:lnTo>
                  <a:lnTo>
                    <a:pt x="289133" y="45021"/>
                  </a:lnTo>
                  <a:lnTo>
                    <a:pt x="339905" y="62007"/>
                  </a:lnTo>
                  <a:lnTo>
                    <a:pt x="390677" y="85951"/>
                  </a:lnTo>
                  <a:lnTo>
                    <a:pt x="444712" y="112964"/>
                  </a:lnTo>
                  <a:lnTo>
                    <a:pt x="492425" y="143252"/>
                  </a:lnTo>
                  <a:lnTo>
                    <a:pt x="533410" y="178041"/>
                  </a:lnTo>
                  <a:lnTo>
                    <a:pt x="554209" y="198095"/>
                  </a:lnTo>
                  <a:lnTo>
                    <a:pt x="567258" y="218970"/>
                  </a:lnTo>
                  <a:lnTo>
                    <a:pt x="581123" y="239025"/>
                  </a:lnTo>
                  <a:lnTo>
                    <a:pt x="591115" y="259081"/>
                  </a:lnTo>
                  <a:lnTo>
                    <a:pt x="598048" y="283229"/>
                  </a:lnTo>
                  <a:lnTo>
                    <a:pt x="601105" y="307172"/>
                  </a:lnTo>
                  <a:lnTo>
                    <a:pt x="601105" y="334185"/>
                  </a:lnTo>
                  <a:lnTo>
                    <a:pt x="594173" y="362017"/>
                  </a:lnTo>
                  <a:lnTo>
                    <a:pt x="584182" y="389030"/>
                  </a:lnTo>
                  <a:lnTo>
                    <a:pt x="571131" y="416248"/>
                  </a:lnTo>
                  <a:lnTo>
                    <a:pt x="550334" y="447149"/>
                  </a:lnTo>
                  <a:lnTo>
                    <a:pt x="523419" y="478050"/>
                  </a:lnTo>
                  <a:lnTo>
                    <a:pt x="499357" y="505063"/>
                  </a:lnTo>
                  <a:lnTo>
                    <a:pt x="472443" y="525324"/>
                  </a:lnTo>
                  <a:lnTo>
                    <a:pt x="448585" y="539240"/>
                  </a:lnTo>
                  <a:lnTo>
                    <a:pt x="424730" y="553156"/>
                  </a:lnTo>
                  <a:lnTo>
                    <a:pt x="400873" y="560114"/>
                  </a:lnTo>
                  <a:lnTo>
                    <a:pt x="376813" y="563184"/>
                  </a:lnTo>
                  <a:lnTo>
                    <a:pt x="352955" y="563184"/>
                  </a:lnTo>
                  <a:lnTo>
                    <a:pt x="329916" y="556225"/>
                  </a:lnTo>
                  <a:lnTo>
                    <a:pt x="306058" y="553156"/>
                  </a:lnTo>
                  <a:lnTo>
                    <a:pt x="285260" y="542310"/>
                  </a:lnTo>
                  <a:lnTo>
                    <a:pt x="261403" y="529212"/>
                  </a:lnTo>
                  <a:lnTo>
                    <a:pt x="241216" y="515091"/>
                  </a:lnTo>
                  <a:lnTo>
                    <a:pt x="200436" y="481120"/>
                  </a:lnTo>
                  <a:lnTo>
                    <a:pt x="162715" y="444079"/>
                  </a:lnTo>
                  <a:lnTo>
                    <a:pt x="125603" y="399262"/>
                  </a:lnTo>
                  <a:lnTo>
                    <a:pt x="94815" y="355059"/>
                  </a:lnTo>
                  <a:lnTo>
                    <a:pt x="67899" y="314130"/>
                  </a:lnTo>
                  <a:lnTo>
                    <a:pt x="44043" y="272996"/>
                  </a:lnTo>
                  <a:lnTo>
                    <a:pt x="9990" y="212012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856030" y="1186941"/>
              <a:ext cx="598049" cy="375116"/>
            </a:xfrm>
            <a:custGeom>
              <a:avLst/>
              <a:gdLst/>
              <a:ahLst/>
              <a:cxnLst/>
              <a:rect l="0" t="0" r="0" b="0"/>
              <a:pathLst>
                <a:path w="598049" h="375116">
                  <a:moveTo>
                    <a:pt x="0" y="50956"/>
                  </a:moveTo>
                  <a:lnTo>
                    <a:pt x="26915" y="44817"/>
                  </a:lnTo>
                  <a:lnTo>
                    <a:pt x="94816" y="27830"/>
                  </a:lnTo>
                  <a:lnTo>
                    <a:pt x="193505" y="10846"/>
                  </a:lnTo>
                  <a:lnTo>
                    <a:pt x="248151" y="3887"/>
                  </a:lnTo>
                  <a:lnTo>
                    <a:pt x="305856" y="0"/>
                  </a:lnTo>
                  <a:lnTo>
                    <a:pt x="359890" y="0"/>
                  </a:lnTo>
                  <a:lnTo>
                    <a:pt x="414536" y="3887"/>
                  </a:lnTo>
                  <a:lnTo>
                    <a:pt x="465511" y="13915"/>
                  </a:lnTo>
                  <a:lnTo>
                    <a:pt x="489368" y="23943"/>
                  </a:lnTo>
                  <a:lnTo>
                    <a:pt x="509350" y="30901"/>
                  </a:lnTo>
                  <a:lnTo>
                    <a:pt x="530149" y="44817"/>
                  </a:lnTo>
                  <a:lnTo>
                    <a:pt x="547073" y="57914"/>
                  </a:lnTo>
                  <a:lnTo>
                    <a:pt x="564200" y="71830"/>
                  </a:lnTo>
                  <a:lnTo>
                    <a:pt x="578066" y="91885"/>
                  </a:lnTo>
                  <a:lnTo>
                    <a:pt x="588057" y="112964"/>
                  </a:lnTo>
                  <a:lnTo>
                    <a:pt x="594990" y="133018"/>
                  </a:lnTo>
                  <a:lnTo>
                    <a:pt x="598048" y="160850"/>
                  </a:lnTo>
                  <a:lnTo>
                    <a:pt x="598048" y="187863"/>
                  </a:lnTo>
                  <a:lnTo>
                    <a:pt x="594990" y="207919"/>
                  </a:lnTo>
                  <a:lnTo>
                    <a:pt x="591117" y="228793"/>
                  </a:lnTo>
                  <a:lnTo>
                    <a:pt x="581124" y="245983"/>
                  </a:lnTo>
                  <a:lnTo>
                    <a:pt x="571133" y="262968"/>
                  </a:lnTo>
                  <a:lnTo>
                    <a:pt x="557064" y="276885"/>
                  </a:lnTo>
                  <a:lnTo>
                    <a:pt x="543198" y="289981"/>
                  </a:lnTo>
                  <a:lnTo>
                    <a:pt x="509350" y="313926"/>
                  </a:lnTo>
                  <a:lnTo>
                    <a:pt x="465511" y="330911"/>
                  </a:lnTo>
                  <a:lnTo>
                    <a:pt x="421469" y="347896"/>
                  </a:lnTo>
                  <a:lnTo>
                    <a:pt x="370697" y="358128"/>
                  </a:lnTo>
                  <a:lnTo>
                    <a:pt x="319108" y="365087"/>
                  </a:lnTo>
                  <a:lnTo>
                    <a:pt x="268132" y="372045"/>
                  </a:lnTo>
                  <a:lnTo>
                    <a:pt x="221235" y="375115"/>
                  </a:lnTo>
                  <a:lnTo>
                    <a:pt x="132538" y="375115"/>
                  </a:lnTo>
                  <a:lnTo>
                    <a:pt x="71569" y="375115"/>
                  </a:lnTo>
                  <a:lnTo>
                    <a:pt x="47714" y="372045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25881" y="1152765"/>
              <a:ext cx="645762" cy="617211"/>
            </a:xfrm>
            <a:custGeom>
              <a:avLst/>
              <a:gdLst/>
              <a:ahLst/>
              <a:cxnLst/>
              <a:rect l="0" t="0" r="0" b="0"/>
              <a:pathLst>
                <a:path w="645762" h="617211">
                  <a:moveTo>
                    <a:pt x="641887" y="365087"/>
                  </a:moveTo>
                  <a:lnTo>
                    <a:pt x="638829" y="395374"/>
                  </a:lnTo>
                  <a:lnTo>
                    <a:pt x="628837" y="423206"/>
                  </a:lnTo>
                  <a:lnTo>
                    <a:pt x="618847" y="450219"/>
                  </a:lnTo>
                  <a:lnTo>
                    <a:pt x="604982" y="474163"/>
                  </a:lnTo>
                  <a:lnTo>
                    <a:pt x="584794" y="498107"/>
                  </a:lnTo>
                  <a:lnTo>
                    <a:pt x="567055" y="521435"/>
                  </a:lnTo>
                  <a:lnTo>
                    <a:pt x="544013" y="539239"/>
                  </a:lnTo>
                  <a:lnTo>
                    <a:pt x="520158" y="559295"/>
                  </a:lnTo>
                  <a:lnTo>
                    <a:pt x="492426" y="573211"/>
                  </a:lnTo>
                  <a:lnTo>
                    <a:pt x="465306" y="586308"/>
                  </a:lnTo>
                  <a:lnTo>
                    <a:pt x="438392" y="596336"/>
                  </a:lnTo>
                  <a:lnTo>
                    <a:pt x="407603" y="607182"/>
                  </a:lnTo>
                  <a:lnTo>
                    <a:pt x="377628" y="614140"/>
                  </a:lnTo>
                  <a:lnTo>
                    <a:pt x="342762" y="617210"/>
                  </a:lnTo>
                  <a:lnTo>
                    <a:pt x="312787" y="617210"/>
                  </a:lnTo>
                  <a:lnTo>
                    <a:pt x="281999" y="617210"/>
                  </a:lnTo>
                  <a:lnTo>
                    <a:pt x="248149" y="614140"/>
                  </a:lnTo>
                  <a:lnTo>
                    <a:pt x="221031" y="607182"/>
                  </a:lnTo>
                  <a:lnTo>
                    <a:pt x="190243" y="600224"/>
                  </a:lnTo>
                  <a:lnTo>
                    <a:pt x="163326" y="590197"/>
                  </a:lnTo>
                  <a:lnTo>
                    <a:pt x="139469" y="576280"/>
                  </a:lnTo>
                  <a:lnTo>
                    <a:pt x="112350" y="562365"/>
                  </a:lnTo>
                  <a:lnTo>
                    <a:pt x="91552" y="545380"/>
                  </a:lnTo>
                  <a:lnTo>
                    <a:pt x="71570" y="528394"/>
                  </a:lnTo>
                  <a:lnTo>
                    <a:pt x="54645" y="508338"/>
                  </a:lnTo>
                  <a:lnTo>
                    <a:pt x="37722" y="484190"/>
                  </a:lnTo>
                  <a:lnTo>
                    <a:pt x="23857" y="460247"/>
                  </a:lnTo>
                  <a:lnTo>
                    <a:pt x="13865" y="436303"/>
                  </a:lnTo>
                  <a:lnTo>
                    <a:pt x="6933" y="406221"/>
                  </a:lnTo>
                  <a:lnTo>
                    <a:pt x="0" y="378389"/>
                  </a:lnTo>
                  <a:lnTo>
                    <a:pt x="0" y="344213"/>
                  </a:lnTo>
                  <a:lnTo>
                    <a:pt x="3059" y="313312"/>
                  </a:lnTo>
                  <a:lnTo>
                    <a:pt x="6933" y="283229"/>
                  </a:lnTo>
                  <a:lnTo>
                    <a:pt x="16924" y="252327"/>
                  </a:lnTo>
                  <a:lnTo>
                    <a:pt x="26915" y="225110"/>
                  </a:lnTo>
                  <a:lnTo>
                    <a:pt x="43839" y="197278"/>
                  </a:lnTo>
                  <a:lnTo>
                    <a:pt x="60764" y="170265"/>
                  </a:lnTo>
                  <a:lnTo>
                    <a:pt x="81561" y="146321"/>
                  </a:lnTo>
                  <a:lnTo>
                    <a:pt x="101544" y="122377"/>
                  </a:lnTo>
                  <a:lnTo>
                    <a:pt x="125605" y="102118"/>
                  </a:lnTo>
                  <a:lnTo>
                    <a:pt x="153335" y="82062"/>
                  </a:lnTo>
                  <a:lnTo>
                    <a:pt x="180250" y="64258"/>
                  </a:lnTo>
                  <a:lnTo>
                    <a:pt x="210224" y="47273"/>
                  </a:lnTo>
                  <a:lnTo>
                    <a:pt x="237955" y="34176"/>
                  </a:lnTo>
                  <a:lnTo>
                    <a:pt x="272007" y="24148"/>
                  </a:lnTo>
                  <a:lnTo>
                    <a:pt x="302796" y="13302"/>
                  </a:lnTo>
                  <a:lnTo>
                    <a:pt x="332771" y="3274"/>
                  </a:lnTo>
                  <a:lnTo>
                    <a:pt x="370695" y="0"/>
                  </a:lnTo>
                  <a:lnTo>
                    <a:pt x="404545" y="0"/>
                  </a:lnTo>
                  <a:lnTo>
                    <a:pt x="434518" y="3274"/>
                  </a:lnTo>
                  <a:lnTo>
                    <a:pt x="465306" y="13302"/>
                  </a:lnTo>
                  <a:lnTo>
                    <a:pt x="492426" y="27217"/>
                  </a:lnTo>
                  <a:lnTo>
                    <a:pt x="520158" y="44204"/>
                  </a:lnTo>
                  <a:lnTo>
                    <a:pt x="544013" y="64258"/>
                  </a:lnTo>
                  <a:lnTo>
                    <a:pt x="563997" y="88202"/>
                  </a:lnTo>
                  <a:lnTo>
                    <a:pt x="580920" y="112145"/>
                  </a:lnTo>
                  <a:lnTo>
                    <a:pt x="597844" y="143251"/>
                  </a:lnTo>
                  <a:lnTo>
                    <a:pt x="611915" y="170265"/>
                  </a:lnTo>
                  <a:lnTo>
                    <a:pt x="624963" y="201166"/>
                  </a:lnTo>
                  <a:lnTo>
                    <a:pt x="631896" y="235137"/>
                  </a:lnTo>
                  <a:lnTo>
                    <a:pt x="638829" y="266243"/>
                  </a:lnTo>
                  <a:lnTo>
                    <a:pt x="645761" y="300214"/>
                  </a:lnTo>
                  <a:lnTo>
                    <a:pt x="645761" y="330298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97607" y="603407"/>
            <a:ext cx="720933" cy="588609"/>
            <a:chOff x="3497607" y="603407"/>
            <a:chExt cx="720933" cy="588609"/>
          </a:xfrm>
        </p:grpSpPr>
        <p:sp>
          <p:nvSpPr>
            <p:cNvPr id="15" name="Freeform 14"/>
            <p:cNvSpPr/>
            <p:nvPr/>
          </p:nvSpPr>
          <p:spPr>
            <a:xfrm>
              <a:off x="3497607" y="644884"/>
              <a:ext cx="249291" cy="255534"/>
            </a:xfrm>
            <a:custGeom>
              <a:avLst/>
              <a:gdLst/>
              <a:ahLst/>
              <a:cxnLst/>
              <a:rect l="0" t="0" r="0" b="0"/>
              <a:pathLst>
                <a:path w="249291" h="255534">
                  <a:moveTo>
                    <a:pt x="43040" y="43768"/>
                  </a:moveTo>
                  <a:lnTo>
                    <a:pt x="72993" y="4550"/>
                  </a:lnTo>
                  <a:lnTo>
                    <a:pt x="82138" y="884"/>
                  </a:lnTo>
                  <a:lnTo>
                    <a:pt x="105052" y="0"/>
                  </a:lnTo>
                  <a:lnTo>
                    <a:pt x="139126" y="6224"/>
                  </a:lnTo>
                  <a:lnTo>
                    <a:pt x="147747" y="11565"/>
                  </a:lnTo>
                  <a:lnTo>
                    <a:pt x="160514" y="27064"/>
                  </a:lnTo>
                  <a:lnTo>
                    <a:pt x="163201" y="36219"/>
                  </a:lnTo>
                  <a:lnTo>
                    <a:pt x="162999" y="55955"/>
                  </a:lnTo>
                  <a:lnTo>
                    <a:pt x="152547" y="73494"/>
                  </a:lnTo>
                  <a:lnTo>
                    <a:pt x="144739" y="81519"/>
                  </a:lnTo>
                  <a:lnTo>
                    <a:pt x="143119" y="88065"/>
                  </a:lnTo>
                  <a:lnTo>
                    <a:pt x="145627" y="93624"/>
                  </a:lnTo>
                  <a:lnTo>
                    <a:pt x="157978" y="102989"/>
                  </a:lnTo>
                  <a:lnTo>
                    <a:pt x="214652" y="127304"/>
                  </a:lnTo>
                  <a:lnTo>
                    <a:pt x="231298" y="139080"/>
                  </a:lnTo>
                  <a:lnTo>
                    <a:pt x="243478" y="155472"/>
                  </a:lnTo>
                  <a:lnTo>
                    <a:pt x="248400" y="164865"/>
                  </a:lnTo>
                  <a:lnTo>
                    <a:pt x="249290" y="174713"/>
                  </a:lnTo>
                  <a:lnTo>
                    <a:pt x="243903" y="195221"/>
                  </a:lnTo>
                  <a:lnTo>
                    <a:pt x="221714" y="226931"/>
                  </a:lnTo>
                  <a:lnTo>
                    <a:pt x="199366" y="241942"/>
                  </a:lnTo>
                  <a:lnTo>
                    <a:pt x="173493" y="251403"/>
                  </a:lnTo>
                  <a:lnTo>
                    <a:pt x="130844" y="255533"/>
                  </a:lnTo>
                  <a:lnTo>
                    <a:pt x="69861" y="246823"/>
                  </a:lnTo>
                  <a:lnTo>
                    <a:pt x="57334" y="243699"/>
                  </a:lnTo>
                  <a:lnTo>
                    <a:pt x="33850" y="227475"/>
                  </a:lnTo>
                  <a:lnTo>
                    <a:pt x="10030" y="201019"/>
                  </a:lnTo>
                  <a:lnTo>
                    <a:pt x="0" y="183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09652" y="667131"/>
              <a:ext cx="6201" cy="193685"/>
            </a:xfrm>
            <a:custGeom>
              <a:avLst/>
              <a:gdLst/>
              <a:ahLst/>
              <a:cxnLst/>
              <a:rect l="0" t="0" r="0" b="0"/>
              <a:pathLst>
                <a:path w="6201" h="193685">
                  <a:moveTo>
                    <a:pt x="0" y="0"/>
                  </a:moveTo>
                  <a:lnTo>
                    <a:pt x="6200" y="33167"/>
                  </a:lnTo>
                  <a:lnTo>
                    <a:pt x="1579" y="81873"/>
                  </a:lnTo>
                  <a:lnTo>
                    <a:pt x="312" y="142638"/>
                  </a:lnTo>
                  <a:lnTo>
                    <a:pt x="0" y="1936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91290" y="710172"/>
              <a:ext cx="258245" cy="10761"/>
            </a:xfrm>
            <a:custGeom>
              <a:avLst/>
              <a:gdLst/>
              <a:ahLst/>
              <a:cxnLst/>
              <a:rect l="0" t="0" r="0" b="0"/>
              <a:pathLst>
                <a:path w="258245" h="10761">
                  <a:moveTo>
                    <a:pt x="0" y="10760"/>
                  </a:moveTo>
                  <a:lnTo>
                    <a:pt x="55336" y="10760"/>
                  </a:lnTo>
                  <a:lnTo>
                    <a:pt x="105779" y="5048"/>
                  </a:lnTo>
                  <a:lnTo>
                    <a:pt x="147442" y="2244"/>
                  </a:lnTo>
                  <a:lnTo>
                    <a:pt x="194651" y="997"/>
                  </a:lnTo>
                  <a:lnTo>
                    <a:pt x="212262" y="665"/>
                  </a:lnTo>
                  <a:lnTo>
                    <a:pt x="25824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981815" y="603407"/>
              <a:ext cx="236725" cy="235888"/>
            </a:xfrm>
            <a:custGeom>
              <a:avLst/>
              <a:gdLst/>
              <a:ahLst/>
              <a:cxnLst/>
              <a:rect l="0" t="0" r="0" b="0"/>
              <a:pathLst>
                <a:path w="236725" h="235888">
                  <a:moveTo>
                    <a:pt x="0" y="42204"/>
                  </a:moveTo>
                  <a:lnTo>
                    <a:pt x="5712" y="25067"/>
                  </a:lnTo>
                  <a:lnTo>
                    <a:pt x="18081" y="13466"/>
                  </a:lnTo>
                  <a:lnTo>
                    <a:pt x="26401" y="8698"/>
                  </a:lnTo>
                  <a:lnTo>
                    <a:pt x="81510" y="1047"/>
                  </a:lnTo>
                  <a:lnTo>
                    <a:pt x="110751" y="0"/>
                  </a:lnTo>
                  <a:lnTo>
                    <a:pt x="121657" y="3308"/>
                  </a:lnTo>
                  <a:lnTo>
                    <a:pt x="130123" y="9100"/>
                  </a:lnTo>
                  <a:lnTo>
                    <a:pt x="136963" y="16548"/>
                  </a:lnTo>
                  <a:lnTo>
                    <a:pt x="140327" y="26295"/>
                  </a:lnTo>
                  <a:lnTo>
                    <a:pt x="140876" y="49879"/>
                  </a:lnTo>
                  <a:lnTo>
                    <a:pt x="130760" y="73113"/>
                  </a:lnTo>
                  <a:lnTo>
                    <a:pt x="83037" y="130409"/>
                  </a:lnTo>
                  <a:lnTo>
                    <a:pt x="24441" y="181328"/>
                  </a:lnTo>
                  <a:lnTo>
                    <a:pt x="16294" y="188754"/>
                  </a:lnTo>
                  <a:lnTo>
                    <a:pt x="13254" y="196096"/>
                  </a:lnTo>
                  <a:lnTo>
                    <a:pt x="13618" y="203382"/>
                  </a:lnTo>
                  <a:lnTo>
                    <a:pt x="16252" y="210630"/>
                  </a:lnTo>
                  <a:lnTo>
                    <a:pt x="22790" y="215463"/>
                  </a:lnTo>
                  <a:lnTo>
                    <a:pt x="75252" y="229567"/>
                  </a:lnTo>
                  <a:lnTo>
                    <a:pt x="128134" y="234639"/>
                  </a:lnTo>
                  <a:lnTo>
                    <a:pt x="176387" y="235517"/>
                  </a:lnTo>
                  <a:lnTo>
                    <a:pt x="236724" y="2358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94448" y="905470"/>
              <a:ext cx="250434" cy="286546"/>
            </a:xfrm>
            <a:custGeom>
              <a:avLst/>
              <a:gdLst/>
              <a:ahLst/>
              <a:cxnLst/>
              <a:rect l="0" t="0" r="0" b="0"/>
              <a:pathLst>
                <a:path w="250434" h="286546">
                  <a:moveTo>
                    <a:pt x="215204" y="73707"/>
                  </a:moveTo>
                  <a:lnTo>
                    <a:pt x="179538" y="43753"/>
                  </a:lnTo>
                  <a:lnTo>
                    <a:pt x="118065" y="16838"/>
                  </a:lnTo>
                  <a:lnTo>
                    <a:pt x="85994" y="0"/>
                  </a:lnTo>
                  <a:lnTo>
                    <a:pt x="78849" y="658"/>
                  </a:lnTo>
                  <a:lnTo>
                    <a:pt x="74086" y="5878"/>
                  </a:lnTo>
                  <a:lnTo>
                    <a:pt x="68794" y="24431"/>
                  </a:lnTo>
                  <a:lnTo>
                    <a:pt x="59406" y="83410"/>
                  </a:lnTo>
                  <a:lnTo>
                    <a:pt x="55462" y="122146"/>
                  </a:lnTo>
                  <a:lnTo>
                    <a:pt x="57299" y="128716"/>
                  </a:lnTo>
                  <a:lnTo>
                    <a:pt x="60915" y="130704"/>
                  </a:lnTo>
                  <a:lnTo>
                    <a:pt x="112360" y="119272"/>
                  </a:lnTo>
                  <a:lnTo>
                    <a:pt x="148864" y="120683"/>
                  </a:lnTo>
                  <a:lnTo>
                    <a:pt x="199044" y="137584"/>
                  </a:lnTo>
                  <a:lnTo>
                    <a:pt x="229412" y="162774"/>
                  </a:lnTo>
                  <a:lnTo>
                    <a:pt x="247842" y="192953"/>
                  </a:lnTo>
                  <a:lnTo>
                    <a:pt x="250433" y="213982"/>
                  </a:lnTo>
                  <a:lnTo>
                    <a:pt x="246404" y="234089"/>
                  </a:lnTo>
                  <a:lnTo>
                    <a:pt x="236643" y="250995"/>
                  </a:lnTo>
                  <a:lnTo>
                    <a:pt x="221145" y="263292"/>
                  </a:lnTo>
                  <a:lnTo>
                    <a:pt x="176259" y="280927"/>
                  </a:lnTo>
                  <a:lnTo>
                    <a:pt x="135384" y="286545"/>
                  </a:lnTo>
                  <a:lnTo>
                    <a:pt x="79923" y="279853"/>
                  </a:lnTo>
                  <a:lnTo>
                    <a:pt x="45600" y="269223"/>
                  </a:lnTo>
                  <a:lnTo>
                    <a:pt x="0" y="2351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6158" y="1172860"/>
            <a:ext cx="1603268" cy="307396"/>
            <a:chOff x="646158" y="1172860"/>
            <a:chExt cx="1603268" cy="307396"/>
          </a:xfrm>
        </p:grpSpPr>
        <p:sp>
          <p:nvSpPr>
            <p:cNvPr id="21" name="Freeform 20"/>
            <p:cNvSpPr/>
            <p:nvPr/>
          </p:nvSpPr>
          <p:spPr>
            <a:xfrm>
              <a:off x="646158" y="1215901"/>
              <a:ext cx="249709" cy="264355"/>
            </a:xfrm>
            <a:custGeom>
              <a:avLst/>
              <a:gdLst/>
              <a:ahLst/>
              <a:cxnLst/>
              <a:rect l="0" t="0" r="0" b="0"/>
              <a:pathLst>
                <a:path w="249709" h="264355">
                  <a:moveTo>
                    <a:pt x="96842" y="0"/>
                  </a:moveTo>
                  <a:lnTo>
                    <a:pt x="53241" y="55305"/>
                  </a:lnTo>
                  <a:lnTo>
                    <a:pt x="30709" y="97139"/>
                  </a:lnTo>
                  <a:lnTo>
                    <a:pt x="18531" y="134922"/>
                  </a:lnTo>
                  <a:lnTo>
                    <a:pt x="18775" y="182117"/>
                  </a:lnTo>
                  <a:lnTo>
                    <a:pt x="29865" y="210063"/>
                  </a:lnTo>
                  <a:lnTo>
                    <a:pt x="56273" y="242773"/>
                  </a:lnTo>
                  <a:lnTo>
                    <a:pt x="66209" y="251517"/>
                  </a:lnTo>
                  <a:lnTo>
                    <a:pt x="90002" y="261232"/>
                  </a:lnTo>
                  <a:lnTo>
                    <a:pt x="116518" y="264354"/>
                  </a:lnTo>
                  <a:lnTo>
                    <a:pt x="172507" y="256617"/>
                  </a:lnTo>
                  <a:lnTo>
                    <a:pt x="199814" y="247956"/>
                  </a:lnTo>
                  <a:lnTo>
                    <a:pt x="223906" y="232151"/>
                  </a:lnTo>
                  <a:lnTo>
                    <a:pt x="240193" y="209983"/>
                  </a:lnTo>
                  <a:lnTo>
                    <a:pt x="246210" y="197376"/>
                  </a:lnTo>
                  <a:lnTo>
                    <a:pt x="249708" y="167428"/>
                  </a:lnTo>
                  <a:lnTo>
                    <a:pt x="246081" y="137778"/>
                  </a:lnTo>
                  <a:lnTo>
                    <a:pt x="230596" y="107642"/>
                  </a:lnTo>
                  <a:lnTo>
                    <a:pt x="200753" y="76037"/>
                  </a:lnTo>
                  <a:lnTo>
                    <a:pt x="139558" y="35531"/>
                  </a:lnTo>
                  <a:lnTo>
                    <a:pt x="128906" y="30861"/>
                  </a:lnTo>
                  <a:lnTo>
                    <a:pt x="85353" y="30000"/>
                  </a:lnTo>
                  <a:lnTo>
                    <a:pt x="23059" y="61409"/>
                  </a:lnTo>
                  <a:lnTo>
                    <a:pt x="0" y="75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93642" y="13450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285" y="1183620"/>
              <a:ext cx="32281" cy="225965"/>
            </a:xfrm>
            <a:custGeom>
              <a:avLst/>
              <a:gdLst/>
              <a:ahLst/>
              <a:cxnLst/>
              <a:rect l="0" t="0" r="0" b="0"/>
              <a:pathLst>
                <a:path w="32281" h="225965">
                  <a:moveTo>
                    <a:pt x="0" y="0"/>
                  </a:moveTo>
                  <a:lnTo>
                    <a:pt x="3188" y="43631"/>
                  </a:lnTo>
                  <a:lnTo>
                    <a:pt x="10958" y="104314"/>
                  </a:lnTo>
                  <a:lnTo>
                    <a:pt x="19893" y="166682"/>
                  </a:lnTo>
                  <a:lnTo>
                    <a:pt x="32280" y="225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29081" y="13450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04402" y="1323502"/>
              <a:ext cx="1" cy="10762"/>
            </a:xfrm>
            <a:custGeom>
              <a:avLst/>
              <a:gdLst/>
              <a:ahLst/>
              <a:cxnLst/>
              <a:rect l="0" t="0" r="0" b="0"/>
              <a:pathLst>
                <a:path w="1" h="10762">
                  <a:moveTo>
                    <a:pt x="0" y="1076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04402" y="1355783"/>
              <a:ext cx="10762" cy="1"/>
            </a:xfrm>
            <a:custGeom>
              <a:avLst/>
              <a:gdLst/>
              <a:ahLst/>
              <a:cxnLst/>
              <a:rect l="0" t="0" r="0" b="0"/>
              <a:pathLst>
                <a:path w="10762" h="1">
                  <a:moveTo>
                    <a:pt x="0" y="0"/>
                  </a:moveTo>
                  <a:lnTo>
                    <a:pt x="107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15163" y="1355783"/>
              <a:ext cx="43041" cy="53802"/>
            </a:xfrm>
            <a:custGeom>
              <a:avLst/>
              <a:gdLst/>
              <a:ahLst/>
              <a:cxnLst/>
              <a:rect l="0" t="0" r="0" b="0"/>
              <a:pathLst>
                <a:path w="43041" h="53802">
                  <a:moveTo>
                    <a:pt x="0" y="0"/>
                  </a:moveTo>
                  <a:lnTo>
                    <a:pt x="9786" y="24576"/>
                  </a:lnTo>
                  <a:lnTo>
                    <a:pt x="25748" y="44079"/>
                  </a:lnTo>
                  <a:lnTo>
                    <a:pt x="43040" y="53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367090" y="1205140"/>
              <a:ext cx="96843" cy="139884"/>
            </a:xfrm>
            <a:custGeom>
              <a:avLst/>
              <a:gdLst/>
              <a:ahLst/>
              <a:cxnLst/>
              <a:rect l="0" t="0" r="0" b="0"/>
              <a:pathLst>
                <a:path w="96843" h="139884">
                  <a:moveTo>
                    <a:pt x="96842" y="0"/>
                  </a:moveTo>
                  <a:lnTo>
                    <a:pt x="53242" y="55306"/>
                  </a:lnTo>
                  <a:lnTo>
                    <a:pt x="19228" y="115306"/>
                  </a:lnTo>
                  <a:lnTo>
                    <a:pt x="0" y="1398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24050" y="1172860"/>
              <a:ext cx="129123" cy="225965"/>
            </a:xfrm>
            <a:custGeom>
              <a:avLst/>
              <a:gdLst/>
              <a:ahLst/>
              <a:cxnLst/>
              <a:rect l="0" t="0" r="0" b="0"/>
              <a:pathLst>
                <a:path w="129123" h="225965">
                  <a:moveTo>
                    <a:pt x="0" y="0"/>
                  </a:moveTo>
                  <a:lnTo>
                    <a:pt x="14976" y="54194"/>
                  </a:lnTo>
                  <a:lnTo>
                    <a:pt x="40880" y="110842"/>
                  </a:lnTo>
                  <a:lnTo>
                    <a:pt x="62673" y="159917"/>
                  </a:lnTo>
                  <a:lnTo>
                    <a:pt x="91199" y="195559"/>
                  </a:lnTo>
                  <a:lnTo>
                    <a:pt x="129122" y="225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593054" y="1243965"/>
              <a:ext cx="193684" cy="141128"/>
            </a:xfrm>
            <a:custGeom>
              <a:avLst/>
              <a:gdLst/>
              <a:ahLst/>
              <a:cxnLst/>
              <a:rect l="0" t="0" r="0" b="0"/>
              <a:pathLst>
                <a:path w="193684" h="141128">
                  <a:moveTo>
                    <a:pt x="0" y="14976"/>
                  </a:moveTo>
                  <a:lnTo>
                    <a:pt x="50642" y="0"/>
                  </a:lnTo>
                  <a:lnTo>
                    <a:pt x="85146" y="1107"/>
                  </a:lnTo>
                  <a:lnTo>
                    <a:pt x="118085" y="9007"/>
                  </a:lnTo>
                  <a:lnTo>
                    <a:pt x="124155" y="14584"/>
                  </a:lnTo>
                  <a:lnTo>
                    <a:pt x="127006" y="21888"/>
                  </a:lnTo>
                  <a:lnTo>
                    <a:pt x="127712" y="30344"/>
                  </a:lnTo>
                  <a:lnTo>
                    <a:pt x="122119" y="46117"/>
                  </a:lnTo>
                  <a:lnTo>
                    <a:pt x="99045" y="81438"/>
                  </a:lnTo>
                  <a:lnTo>
                    <a:pt x="82279" y="95526"/>
                  </a:lnTo>
                  <a:lnTo>
                    <a:pt x="48002" y="120024"/>
                  </a:lnTo>
                  <a:lnTo>
                    <a:pt x="46348" y="125658"/>
                  </a:lnTo>
                  <a:lnTo>
                    <a:pt x="48833" y="130609"/>
                  </a:lnTo>
                  <a:lnTo>
                    <a:pt x="54075" y="135106"/>
                  </a:lnTo>
                  <a:lnTo>
                    <a:pt x="72654" y="140102"/>
                  </a:lnTo>
                  <a:lnTo>
                    <a:pt x="95656" y="141127"/>
                  </a:lnTo>
                  <a:lnTo>
                    <a:pt x="146025" y="132043"/>
                  </a:lnTo>
                  <a:lnTo>
                    <a:pt x="193683" y="1225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29778" y="1229851"/>
              <a:ext cx="169111" cy="201254"/>
            </a:xfrm>
            <a:custGeom>
              <a:avLst/>
              <a:gdLst/>
              <a:ahLst/>
              <a:cxnLst/>
              <a:rect l="0" t="0" r="0" b="0"/>
              <a:pathLst>
                <a:path w="169111" h="201254">
                  <a:moveTo>
                    <a:pt x="0" y="18330"/>
                  </a:moveTo>
                  <a:lnTo>
                    <a:pt x="11425" y="6906"/>
                  </a:lnTo>
                  <a:lnTo>
                    <a:pt x="29786" y="1297"/>
                  </a:lnTo>
                  <a:lnTo>
                    <a:pt x="52692" y="0"/>
                  </a:lnTo>
                  <a:lnTo>
                    <a:pt x="74829" y="3408"/>
                  </a:lnTo>
                  <a:lnTo>
                    <a:pt x="93434" y="12097"/>
                  </a:lnTo>
                  <a:lnTo>
                    <a:pt x="101744" y="17761"/>
                  </a:lnTo>
                  <a:lnTo>
                    <a:pt x="106088" y="25124"/>
                  </a:lnTo>
                  <a:lnTo>
                    <a:pt x="107726" y="42870"/>
                  </a:lnTo>
                  <a:lnTo>
                    <a:pt x="104098" y="51428"/>
                  </a:lnTo>
                  <a:lnTo>
                    <a:pt x="90502" y="67314"/>
                  </a:lnTo>
                  <a:lnTo>
                    <a:pt x="53523" y="87209"/>
                  </a:lnTo>
                  <a:lnTo>
                    <a:pt x="56007" y="89356"/>
                  </a:lnTo>
                  <a:lnTo>
                    <a:pt x="113339" y="101676"/>
                  </a:lnTo>
                  <a:lnTo>
                    <a:pt x="147959" y="113033"/>
                  </a:lnTo>
                  <a:lnTo>
                    <a:pt x="165790" y="124583"/>
                  </a:lnTo>
                  <a:lnTo>
                    <a:pt x="169110" y="132206"/>
                  </a:lnTo>
                  <a:lnTo>
                    <a:pt x="168932" y="140875"/>
                  </a:lnTo>
                  <a:lnTo>
                    <a:pt x="166422" y="150241"/>
                  </a:lnTo>
                  <a:lnTo>
                    <a:pt x="161162" y="157680"/>
                  </a:lnTo>
                  <a:lnTo>
                    <a:pt x="116914" y="188017"/>
                  </a:lnTo>
                  <a:lnTo>
                    <a:pt x="53801" y="2012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141824" y="1398824"/>
              <a:ext cx="107602" cy="10761"/>
            </a:xfrm>
            <a:custGeom>
              <a:avLst/>
              <a:gdLst/>
              <a:ahLst/>
              <a:cxnLst/>
              <a:rect l="0" t="0" r="0" b="0"/>
              <a:pathLst>
                <a:path w="107602" h="10761">
                  <a:moveTo>
                    <a:pt x="0" y="0"/>
                  </a:moveTo>
                  <a:lnTo>
                    <a:pt x="28162" y="7395"/>
                  </a:lnTo>
                  <a:lnTo>
                    <a:pt x="79245" y="10095"/>
                  </a:lnTo>
                  <a:lnTo>
                    <a:pt x="107601" y="10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31063" y="1269702"/>
              <a:ext cx="96843" cy="10761"/>
            </a:xfrm>
            <a:custGeom>
              <a:avLst/>
              <a:gdLst/>
              <a:ahLst/>
              <a:cxnLst/>
              <a:rect l="0" t="0" r="0" b="0"/>
              <a:pathLst>
                <a:path w="96843" h="10761">
                  <a:moveTo>
                    <a:pt x="0" y="0"/>
                  </a:moveTo>
                  <a:lnTo>
                    <a:pt x="29358" y="7394"/>
                  </a:lnTo>
                  <a:lnTo>
                    <a:pt x="81386" y="10095"/>
                  </a:lnTo>
                  <a:lnTo>
                    <a:pt x="96842" y="10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82254" y="1072019"/>
            <a:ext cx="448222" cy="345580"/>
            <a:chOff x="2382254" y="1072019"/>
            <a:chExt cx="448222" cy="345580"/>
          </a:xfrm>
        </p:grpSpPr>
        <p:sp>
          <p:nvSpPr>
            <p:cNvPr id="35" name="Freeform 34"/>
            <p:cNvSpPr/>
            <p:nvPr/>
          </p:nvSpPr>
          <p:spPr>
            <a:xfrm>
              <a:off x="2382254" y="1072019"/>
              <a:ext cx="157697" cy="201705"/>
            </a:xfrm>
            <a:custGeom>
              <a:avLst/>
              <a:gdLst/>
              <a:ahLst/>
              <a:cxnLst/>
              <a:rect l="0" t="0" r="0" b="0"/>
              <a:pathLst>
                <a:path w="157697" h="201705">
                  <a:moveTo>
                    <a:pt x="17814" y="25520"/>
                  </a:moveTo>
                  <a:lnTo>
                    <a:pt x="36190" y="9534"/>
                  </a:lnTo>
                  <a:lnTo>
                    <a:pt x="53479" y="1278"/>
                  </a:lnTo>
                  <a:lnTo>
                    <a:pt x="73119" y="0"/>
                  </a:lnTo>
                  <a:lnTo>
                    <a:pt x="83378" y="1333"/>
                  </a:lnTo>
                  <a:lnTo>
                    <a:pt x="91413" y="5809"/>
                  </a:lnTo>
                  <a:lnTo>
                    <a:pt x="103528" y="20346"/>
                  </a:lnTo>
                  <a:lnTo>
                    <a:pt x="106042" y="29244"/>
                  </a:lnTo>
                  <a:lnTo>
                    <a:pt x="105646" y="48695"/>
                  </a:lnTo>
                  <a:lnTo>
                    <a:pt x="95109" y="69296"/>
                  </a:lnTo>
                  <a:lnTo>
                    <a:pt x="48937" y="122458"/>
                  </a:lnTo>
                  <a:lnTo>
                    <a:pt x="1853" y="170463"/>
                  </a:lnTo>
                  <a:lnTo>
                    <a:pt x="0" y="177145"/>
                  </a:lnTo>
                  <a:lnTo>
                    <a:pt x="2351" y="182795"/>
                  </a:lnTo>
                  <a:lnTo>
                    <a:pt x="14528" y="192261"/>
                  </a:lnTo>
                  <a:lnTo>
                    <a:pt x="31896" y="200454"/>
                  </a:lnTo>
                  <a:lnTo>
                    <a:pt x="54759" y="201704"/>
                  </a:lnTo>
                  <a:lnTo>
                    <a:pt x="108403" y="198477"/>
                  </a:lnTo>
                  <a:lnTo>
                    <a:pt x="130209" y="191659"/>
                  </a:lnTo>
                  <a:lnTo>
                    <a:pt x="157696" y="1761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615272" y="1115060"/>
              <a:ext cx="189052" cy="186923"/>
            </a:xfrm>
            <a:custGeom>
              <a:avLst/>
              <a:gdLst/>
              <a:ahLst/>
              <a:cxnLst/>
              <a:rect l="0" t="0" r="0" b="0"/>
              <a:pathLst>
                <a:path w="189052" h="186923">
                  <a:moveTo>
                    <a:pt x="0" y="25519"/>
                  </a:moveTo>
                  <a:lnTo>
                    <a:pt x="18376" y="9534"/>
                  </a:lnTo>
                  <a:lnTo>
                    <a:pt x="35665" y="1278"/>
                  </a:lnTo>
                  <a:lnTo>
                    <a:pt x="58493" y="0"/>
                  </a:lnTo>
                  <a:lnTo>
                    <a:pt x="106403" y="8921"/>
                  </a:lnTo>
                  <a:lnTo>
                    <a:pt x="112780" y="14454"/>
                  </a:lnTo>
                  <a:lnTo>
                    <a:pt x="115836" y="21729"/>
                  </a:lnTo>
                  <a:lnTo>
                    <a:pt x="116678" y="30166"/>
                  </a:lnTo>
                  <a:lnTo>
                    <a:pt x="113653" y="38182"/>
                  </a:lnTo>
                  <a:lnTo>
                    <a:pt x="100726" y="53465"/>
                  </a:lnTo>
                  <a:lnTo>
                    <a:pt x="73284" y="69800"/>
                  </a:lnTo>
                  <a:lnTo>
                    <a:pt x="42437" y="82211"/>
                  </a:lnTo>
                  <a:lnTo>
                    <a:pt x="41442" y="84834"/>
                  </a:lnTo>
                  <a:lnTo>
                    <a:pt x="56278" y="87749"/>
                  </a:lnTo>
                  <a:lnTo>
                    <a:pt x="114511" y="90816"/>
                  </a:lnTo>
                  <a:lnTo>
                    <a:pt x="162387" y="99730"/>
                  </a:lnTo>
                  <a:lnTo>
                    <a:pt x="184157" y="110709"/>
                  </a:lnTo>
                  <a:lnTo>
                    <a:pt x="188528" y="116984"/>
                  </a:lnTo>
                  <a:lnTo>
                    <a:pt x="189051" y="123559"/>
                  </a:lnTo>
                  <a:lnTo>
                    <a:pt x="183255" y="137240"/>
                  </a:lnTo>
                  <a:lnTo>
                    <a:pt x="172709" y="151291"/>
                  </a:lnTo>
                  <a:lnTo>
                    <a:pt x="153674" y="162319"/>
                  </a:lnTo>
                  <a:lnTo>
                    <a:pt x="97241" y="181734"/>
                  </a:lnTo>
                  <a:lnTo>
                    <a:pt x="53801" y="1869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22780" y="1312742"/>
              <a:ext cx="307696" cy="104857"/>
            </a:xfrm>
            <a:custGeom>
              <a:avLst/>
              <a:gdLst/>
              <a:ahLst/>
              <a:cxnLst/>
              <a:rect l="0" t="0" r="0" b="0"/>
              <a:pathLst>
                <a:path w="307696" h="104857">
                  <a:moveTo>
                    <a:pt x="307695" y="0"/>
                  </a:moveTo>
                  <a:lnTo>
                    <a:pt x="307695" y="22849"/>
                  </a:lnTo>
                  <a:lnTo>
                    <a:pt x="301319" y="40443"/>
                  </a:lnTo>
                  <a:lnTo>
                    <a:pt x="277742" y="71222"/>
                  </a:lnTo>
                  <a:lnTo>
                    <a:pt x="245684" y="87391"/>
                  </a:lnTo>
                  <a:lnTo>
                    <a:pt x="198206" y="102370"/>
                  </a:lnTo>
                  <a:lnTo>
                    <a:pt x="153172" y="104856"/>
                  </a:lnTo>
                  <a:lnTo>
                    <a:pt x="127830" y="101201"/>
                  </a:lnTo>
                  <a:lnTo>
                    <a:pt x="107799" y="92403"/>
                  </a:lnTo>
                  <a:lnTo>
                    <a:pt x="99110" y="86709"/>
                  </a:lnTo>
                  <a:lnTo>
                    <a:pt x="86267" y="70818"/>
                  </a:lnTo>
                  <a:lnTo>
                    <a:pt x="81168" y="61559"/>
                  </a:lnTo>
                  <a:lnTo>
                    <a:pt x="74183" y="56582"/>
                  </a:lnTo>
                  <a:lnTo>
                    <a:pt x="65939" y="54459"/>
                  </a:lnTo>
                  <a:lnTo>
                    <a:pt x="56856" y="54240"/>
                  </a:lnTo>
                  <a:lnTo>
                    <a:pt x="40388" y="60373"/>
                  </a:lnTo>
                  <a:lnTo>
                    <a:pt x="10332" y="83793"/>
                  </a:lnTo>
                  <a:lnTo>
                    <a:pt x="5438" y="83360"/>
                  </a:lnTo>
                  <a:lnTo>
                    <a:pt x="2175" y="78290"/>
                  </a:lnTo>
                  <a:lnTo>
                    <a:pt x="0" y="70127"/>
                  </a:lnTo>
                  <a:lnTo>
                    <a:pt x="2651" y="41502"/>
                  </a:lnTo>
                  <a:lnTo>
                    <a:pt x="6295" y="34841"/>
                  </a:lnTo>
                  <a:lnTo>
                    <a:pt x="11116" y="30401"/>
                  </a:lnTo>
                  <a:lnTo>
                    <a:pt x="27930" y="21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61471" y="1513451"/>
            <a:ext cx="1269702" cy="315781"/>
            <a:chOff x="2561471" y="1513451"/>
            <a:chExt cx="1269702" cy="315781"/>
          </a:xfrm>
        </p:grpSpPr>
        <p:sp>
          <p:nvSpPr>
            <p:cNvPr id="39" name="Freeform 38"/>
            <p:cNvSpPr/>
            <p:nvPr/>
          </p:nvSpPr>
          <p:spPr>
            <a:xfrm>
              <a:off x="2615272" y="1796951"/>
              <a:ext cx="129123" cy="32281"/>
            </a:xfrm>
            <a:custGeom>
              <a:avLst/>
              <a:gdLst/>
              <a:ahLst/>
              <a:cxnLst/>
              <a:rect l="0" t="0" r="0" b="0"/>
              <a:pathLst>
                <a:path w="129123" h="32281">
                  <a:moveTo>
                    <a:pt x="0" y="0"/>
                  </a:moveTo>
                  <a:lnTo>
                    <a:pt x="11424" y="11424"/>
                  </a:lnTo>
                  <a:lnTo>
                    <a:pt x="29786" y="17033"/>
                  </a:lnTo>
                  <a:lnTo>
                    <a:pt x="91965" y="26346"/>
                  </a:lnTo>
                  <a:lnTo>
                    <a:pt x="129122" y="322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61471" y="1657068"/>
              <a:ext cx="129123" cy="10761"/>
            </a:xfrm>
            <a:custGeom>
              <a:avLst/>
              <a:gdLst/>
              <a:ahLst/>
              <a:cxnLst/>
              <a:rect l="0" t="0" r="0" b="0"/>
              <a:pathLst>
                <a:path w="129123" h="10761">
                  <a:moveTo>
                    <a:pt x="0" y="10760"/>
                  </a:moveTo>
                  <a:lnTo>
                    <a:pt x="59572" y="7572"/>
                  </a:lnTo>
                  <a:lnTo>
                    <a:pt x="108514" y="2244"/>
                  </a:lnTo>
                  <a:lnTo>
                    <a:pt x="1291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34304" y="1560226"/>
              <a:ext cx="186697" cy="150720"/>
            </a:xfrm>
            <a:custGeom>
              <a:avLst/>
              <a:gdLst/>
              <a:ahLst/>
              <a:cxnLst/>
              <a:rect l="0" t="0" r="0" b="0"/>
              <a:pathLst>
                <a:path w="186697" h="150720">
                  <a:moveTo>
                    <a:pt x="25293" y="0"/>
                  </a:moveTo>
                  <a:lnTo>
                    <a:pt x="22105" y="43632"/>
                  </a:lnTo>
                  <a:lnTo>
                    <a:pt x="6940" y="96920"/>
                  </a:lnTo>
                  <a:lnTo>
                    <a:pt x="0" y="118397"/>
                  </a:lnTo>
                  <a:lnTo>
                    <a:pt x="62" y="127950"/>
                  </a:lnTo>
                  <a:lnTo>
                    <a:pt x="6507" y="144941"/>
                  </a:lnTo>
                  <a:lnTo>
                    <a:pt x="13965" y="149233"/>
                  </a:lnTo>
                  <a:lnTo>
                    <a:pt x="63484" y="150719"/>
                  </a:lnTo>
                  <a:lnTo>
                    <a:pt x="124764" y="150658"/>
                  </a:lnTo>
                  <a:lnTo>
                    <a:pt x="186696" y="1398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24158" y="1570987"/>
              <a:ext cx="10762" cy="247485"/>
            </a:xfrm>
            <a:custGeom>
              <a:avLst/>
              <a:gdLst/>
              <a:ahLst/>
              <a:cxnLst/>
              <a:rect l="0" t="0" r="0" b="0"/>
              <a:pathLst>
                <a:path w="10762" h="247485">
                  <a:moveTo>
                    <a:pt x="0" y="0"/>
                  </a:moveTo>
                  <a:lnTo>
                    <a:pt x="1" y="50007"/>
                  </a:lnTo>
                  <a:lnTo>
                    <a:pt x="5712" y="110439"/>
                  </a:lnTo>
                  <a:lnTo>
                    <a:pt x="9764" y="168428"/>
                  </a:lnTo>
                  <a:lnTo>
                    <a:pt x="10564" y="219558"/>
                  </a:lnTo>
                  <a:lnTo>
                    <a:pt x="10761" y="247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85561" y="1597881"/>
              <a:ext cx="182924" cy="199071"/>
            </a:xfrm>
            <a:custGeom>
              <a:avLst/>
              <a:gdLst/>
              <a:ahLst/>
              <a:cxnLst/>
              <a:rect l="0" t="0" r="0" b="0"/>
              <a:pathLst>
                <a:path w="182924" h="199071">
                  <a:moveTo>
                    <a:pt x="0" y="48427"/>
                  </a:moveTo>
                  <a:lnTo>
                    <a:pt x="39098" y="6717"/>
                  </a:lnTo>
                  <a:lnTo>
                    <a:pt x="62012" y="0"/>
                  </a:lnTo>
                  <a:lnTo>
                    <a:pt x="84948" y="3391"/>
                  </a:lnTo>
                  <a:lnTo>
                    <a:pt x="96086" y="7643"/>
                  </a:lnTo>
                  <a:lnTo>
                    <a:pt x="103512" y="16455"/>
                  </a:lnTo>
                  <a:lnTo>
                    <a:pt x="111762" y="42188"/>
                  </a:lnTo>
                  <a:lnTo>
                    <a:pt x="111571" y="53832"/>
                  </a:lnTo>
                  <a:lnTo>
                    <a:pt x="93542" y="103176"/>
                  </a:lnTo>
                  <a:lnTo>
                    <a:pt x="47519" y="161160"/>
                  </a:lnTo>
                  <a:lnTo>
                    <a:pt x="46026" y="167819"/>
                  </a:lnTo>
                  <a:lnTo>
                    <a:pt x="48618" y="173454"/>
                  </a:lnTo>
                  <a:lnTo>
                    <a:pt x="53932" y="178405"/>
                  </a:lnTo>
                  <a:lnTo>
                    <a:pt x="72590" y="183908"/>
                  </a:lnTo>
                  <a:lnTo>
                    <a:pt x="134959" y="187440"/>
                  </a:lnTo>
                  <a:lnTo>
                    <a:pt x="182923" y="19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476086" y="1796951"/>
              <a:ext cx="10761" cy="1"/>
            </a:xfrm>
            <a:custGeom>
              <a:avLst/>
              <a:gdLst/>
              <a:ahLst/>
              <a:cxnLst/>
              <a:rect l="0" t="0" r="0" b="0"/>
              <a:pathLst>
                <a:path w="10761" h="1">
                  <a:moveTo>
                    <a:pt x="0" y="0"/>
                  </a:moveTo>
                  <a:lnTo>
                    <a:pt x="107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639550" y="1513451"/>
              <a:ext cx="191623" cy="287473"/>
            </a:xfrm>
            <a:custGeom>
              <a:avLst/>
              <a:gdLst/>
              <a:ahLst/>
              <a:cxnLst/>
              <a:rect l="0" t="0" r="0" b="0"/>
              <a:pathLst>
                <a:path w="191623" h="287473">
                  <a:moveTo>
                    <a:pt x="191622" y="36015"/>
                  </a:moveTo>
                  <a:lnTo>
                    <a:pt x="163460" y="28621"/>
                  </a:lnTo>
                  <a:lnTo>
                    <a:pt x="109188" y="22732"/>
                  </a:lnTo>
                  <a:lnTo>
                    <a:pt x="52220" y="6989"/>
                  </a:lnTo>
                  <a:lnTo>
                    <a:pt x="30433" y="0"/>
                  </a:lnTo>
                  <a:lnTo>
                    <a:pt x="23188" y="2441"/>
                  </a:lnTo>
                  <a:lnTo>
                    <a:pt x="18359" y="8850"/>
                  </a:lnTo>
                  <a:lnTo>
                    <a:pt x="4895" y="59210"/>
                  </a:lnTo>
                  <a:lnTo>
                    <a:pt x="0" y="103597"/>
                  </a:lnTo>
                  <a:lnTo>
                    <a:pt x="2899" y="114546"/>
                  </a:lnTo>
                  <a:lnTo>
                    <a:pt x="8420" y="123041"/>
                  </a:lnTo>
                  <a:lnTo>
                    <a:pt x="15686" y="129899"/>
                  </a:lnTo>
                  <a:lnTo>
                    <a:pt x="24117" y="133276"/>
                  </a:lnTo>
                  <a:lnTo>
                    <a:pt x="79586" y="138861"/>
                  </a:lnTo>
                  <a:lnTo>
                    <a:pt x="124990" y="152464"/>
                  </a:lnTo>
                  <a:lnTo>
                    <a:pt x="150492" y="171478"/>
                  </a:lnTo>
                  <a:lnTo>
                    <a:pt x="165770" y="189476"/>
                  </a:lnTo>
                  <a:lnTo>
                    <a:pt x="170966" y="212619"/>
                  </a:lnTo>
                  <a:lnTo>
                    <a:pt x="168095" y="236454"/>
                  </a:lnTo>
                  <a:lnTo>
                    <a:pt x="158848" y="255019"/>
                  </a:lnTo>
                  <a:lnTo>
                    <a:pt x="143580" y="268052"/>
                  </a:lnTo>
                  <a:lnTo>
                    <a:pt x="104553" y="286160"/>
                  </a:lnTo>
                  <a:lnTo>
                    <a:pt x="80393" y="287472"/>
                  </a:lnTo>
                  <a:lnTo>
                    <a:pt x="17786" y="276628"/>
                  </a:lnTo>
                  <a:lnTo>
                    <a:pt x="8699" y="2727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38951" y="2722326"/>
            <a:ext cx="1354422" cy="1291223"/>
            <a:chOff x="7238951" y="2722326"/>
            <a:chExt cx="1354422" cy="1291223"/>
          </a:xfrm>
        </p:grpSpPr>
        <p:sp>
          <p:nvSpPr>
            <p:cNvPr id="47" name="Freeform 46"/>
            <p:cNvSpPr/>
            <p:nvPr/>
          </p:nvSpPr>
          <p:spPr>
            <a:xfrm>
              <a:off x="7238951" y="2829928"/>
              <a:ext cx="261445" cy="149777"/>
            </a:xfrm>
            <a:custGeom>
              <a:avLst/>
              <a:gdLst/>
              <a:ahLst/>
              <a:cxnLst/>
              <a:rect l="0" t="0" r="0" b="0"/>
              <a:pathLst>
                <a:path w="261445" h="149777">
                  <a:moveTo>
                    <a:pt x="46240" y="0"/>
                  </a:moveTo>
                  <a:lnTo>
                    <a:pt x="36454" y="24576"/>
                  </a:lnTo>
                  <a:lnTo>
                    <a:pt x="11682" y="66617"/>
                  </a:lnTo>
                  <a:lnTo>
                    <a:pt x="0" y="97451"/>
                  </a:lnTo>
                  <a:lnTo>
                    <a:pt x="1067" y="106812"/>
                  </a:lnTo>
                  <a:lnTo>
                    <a:pt x="11816" y="123591"/>
                  </a:lnTo>
                  <a:lnTo>
                    <a:pt x="38032" y="140767"/>
                  </a:lnTo>
                  <a:lnTo>
                    <a:pt x="85653" y="147716"/>
                  </a:lnTo>
                  <a:lnTo>
                    <a:pt x="139482" y="149776"/>
                  </a:lnTo>
                  <a:lnTo>
                    <a:pt x="184921" y="147069"/>
                  </a:lnTo>
                  <a:lnTo>
                    <a:pt x="238770" y="142012"/>
                  </a:lnTo>
                  <a:lnTo>
                    <a:pt x="261444" y="1398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478875" y="2797647"/>
              <a:ext cx="21137" cy="322807"/>
            </a:xfrm>
            <a:custGeom>
              <a:avLst/>
              <a:gdLst/>
              <a:ahLst/>
              <a:cxnLst/>
              <a:rect l="0" t="0" r="0" b="0"/>
              <a:pathLst>
                <a:path w="21137" h="322807">
                  <a:moveTo>
                    <a:pt x="0" y="0"/>
                  </a:moveTo>
                  <a:lnTo>
                    <a:pt x="5712" y="63460"/>
                  </a:lnTo>
                  <a:lnTo>
                    <a:pt x="17157" y="124566"/>
                  </a:lnTo>
                  <a:lnTo>
                    <a:pt x="20228" y="176525"/>
                  </a:lnTo>
                  <a:lnTo>
                    <a:pt x="21136" y="230976"/>
                  </a:lnTo>
                  <a:lnTo>
                    <a:pt x="20210" y="286033"/>
                  </a:lnTo>
                  <a:lnTo>
                    <a:pt x="10759" y="3228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651037" y="2897134"/>
              <a:ext cx="249107" cy="234080"/>
            </a:xfrm>
            <a:custGeom>
              <a:avLst/>
              <a:gdLst/>
              <a:ahLst/>
              <a:cxnLst/>
              <a:rect l="0" t="0" r="0" b="0"/>
              <a:pathLst>
                <a:path w="249107" h="234080">
                  <a:moveTo>
                    <a:pt x="0" y="51156"/>
                  </a:moveTo>
                  <a:lnTo>
                    <a:pt x="37902" y="15645"/>
                  </a:lnTo>
                  <a:lnTo>
                    <a:pt x="56300" y="6281"/>
                  </a:lnTo>
                  <a:lnTo>
                    <a:pt x="98246" y="0"/>
                  </a:lnTo>
                  <a:lnTo>
                    <a:pt x="109733" y="2705"/>
                  </a:lnTo>
                  <a:lnTo>
                    <a:pt x="118588" y="8095"/>
                  </a:lnTo>
                  <a:lnTo>
                    <a:pt x="125686" y="15276"/>
                  </a:lnTo>
                  <a:lnTo>
                    <a:pt x="128028" y="22454"/>
                  </a:lnTo>
                  <a:lnTo>
                    <a:pt x="127197" y="29630"/>
                  </a:lnTo>
                  <a:lnTo>
                    <a:pt x="124252" y="36805"/>
                  </a:lnTo>
                  <a:lnTo>
                    <a:pt x="111415" y="47966"/>
                  </a:lnTo>
                  <a:lnTo>
                    <a:pt x="73950" y="64873"/>
                  </a:lnTo>
                  <a:lnTo>
                    <a:pt x="72016" y="68669"/>
                  </a:lnTo>
                  <a:lnTo>
                    <a:pt x="75508" y="72396"/>
                  </a:lnTo>
                  <a:lnTo>
                    <a:pt x="106462" y="83353"/>
                  </a:lnTo>
                  <a:lnTo>
                    <a:pt x="164764" y="97767"/>
                  </a:lnTo>
                  <a:lnTo>
                    <a:pt x="212547" y="120718"/>
                  </a:lnTo>
                  <a:lnTo>
                    <a:pt x="230362" y="134279"/>
                  </a:lnTo>
                  <a:lnTo>
                    <a:pt x="248124" y="161069"/>
                  </a:lnTo>
                  <a:lnTo>
                    <a:pt x="249106" y="169864"/>
                  </a:lnTo>
                  <a:lnTo>
                    <a:pt x="243821" y="186012"/>
                  </a:lnTo>
                  <a:lnTo>
                    <a:pt x="221691" y="208545"/>
                  </a:lnTo>
                  <a:lnTo>
                    <a:pt x="199357" y="216753"/>
                  </a:lnTo>
                  <a:lnTo>
                    <a:pt x="141825" y="229849"/>
                  </a:lnTo>
                  <a:lnTo>
                    <a:pt x="107602" y="2340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963082" y="3152734"/>
              <a:ext cx="10762" cy="1"/>
            </a:xfrm>
            <a:custGeom>
              <a:avLst/>
              <a:gdLst/>
              <a:ahLst/>
              <a:cxnLst/>
              <a:rect l="0" t="0" r="0" b="0"/>
              <a:pathLst>
                <a:path w="10762" h="1">
                  <a:moveTo>
                    <a:pt x="0" y="0"/>
                  </a:moveTo>
                  <a:lnTo>
                    <a:pt x="107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48824" y="2944517"/>
              <a:ext cx="213023" cy="228794"/>
            </a:xfrm>
            <a:custGeom>
              <a:avLst/>
              <a:gdLst/>
              <a:ahLst/>
              <a:cxnLst/>
              <a:rect l="0" t="0" r="0" b="0"/>
              <a:pathLst>
                <a:path w="213023" h="228794">
                  <a:moveTo>
                    <a:pt x="104783" y="25293"/>
                  </a:moveTo>
                  <a:lnTo>
                    <a:pt x="50589" y="10317"/>
                  </a:lnTo>
                  <a:lnTo>
                    <a:pt x="18585" y="0"/>
                  </a:lnTo>
                  <a:lnTo>
                    <a:pt x="11451" y="2453"/>
                  </a:lnTo>
                  <a:lnTo>
                    <a:pt x="6694" y="8871"/>
                  </a:lnTo>
                  <a:lnTo>
                    <a:pt x="0" y="40752"/>
                  </a:lnTo>
                  <a:lnTo>
                    <a:pt x="826" y="65640"/>
                  </a:lnTo>
                  <a:lnTo>
                    <a:pt x="9163" y="88657"/>
                  </a:lnTo>
                  <a:lnTo>
                    <a:pt x="17125" y="96230"/>
                  </a:lnTo>
                  <a:lnTo>
                    <a:pt x="38724" y="104644"/>
                  </a:lnTo>
                  <a:lnTo>
                    <a:pt x="91558" y="112437"/>
                  </a:lnTo>
                  <a:lnTo>
                    <a:pt x="144857" y="131334"/>
                  </a:lnTo>
                  <a:lnTo>
                    <a:pt x="168026" y="141766"/>
                  </a:lnTo>
                  <a:lnTo>
                    <a:pt x="190279" y="158358"/>
                  </a:lnTo>
                  <a:lnTo>
                    <a:pt x="211547" y="187864"/>
                  </a:lnTo>
                  <a:lnTo>
                    <a:pt x="213022" y="197039"/>
                  </a:lnTo>
                  <a:lnTo>
                    <a:pt x="211614" y="205548"/>
                  </a:lnTo>
                  <a:lnTo>
                    <a:pt x="208284" y="213611"/>
                  </a:lnTo>
                  <a:lnTo>
                    <a:pt x="201283" y="218986"/>
                  </a:lnTo>
                  <a:lnTo>
                    <a:pt x="180749" y="224959"/>
                  </a:lnTo>
                  <a:lnTo>
                    <a:pt x="128601" y="228793"/>
                  </a:lnTo>
                  <a:lnTo>
                    <a:pt x="69059" y="226362"/>
                  </a:lnTo>
                  <a:lnTo>
                    <a:pt x="7942" y="2189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614983" y="3292616"/>
              <a:ext cx="122136" cy="124160"/>
            </a:xfrm>
            <a:custGeom>
              <a:avLst/>
              <a:gdLst/>
              <a:ahLst/>
              <a:cxnLst/>
              <a:rect l="0" t="0" r="0" b="0"/>
              <a:pathLst>
                <a:path w="122136" h="124160">
                  <a:moveTo>
                    <a:pt x="25294" y="0"/>
                  </a:moveTo>
                  <a:lnTo>
                    <a:pt x="6940" y="62455"/>
                  </a:lnTo>
                  <a:lnTo>
                    <a:pt x="0" y="85146"/>
                  </a:lnTo>
                  <a:lnTo>
                    <a:pt x="62" y="95022"/>
                  </a:lnTo>
                  <a:lnTo>
                    <a:pt x="6508" y="112372"/>
                  </a:lnTo>
                  <a:lnTo>
                    <a:pt x="13965" y="117955"/>
                  </a:lnTo>
                  <a:lnTo>
                    <a:pt x="35004" y="124159"/>
                  </a:lnTo>
                  <a:lnTo>
                    <a:pt x="95045" y="119952"/>
                  </a:lnTo>
                  <a:lnTo>
                    <a:pt x="122135" y="1183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758638" y="3314136"/>
              <a:ext cx="3" cy="236725"/>
            </a:xfrm>
            <a:custGeom>
              <a:avLst/>
              <a:gdLst/>
              <a:ahLst/>
              <a:cxnLst/>
              <a:rect l="0" t="0" r="0" b="0"/>
              <a:pathLst>
                <a:path w="3" h="236725">
                  <a:moveTo>
                    <a:pt x="1" y="0"/>
                  </a:moveTo>
                  <a:lnTo>
                    <a:pt x="0" y="50007"/>
                  </a:lnTo>
                  <a:lnTo>
                    <a:pt x="0" y="110439"/>
                  </a:lnTo>
                  <a:lnTo>
                    <a:pt x="0" y="159720"/>
                  </a:lnTo>
                  <a:lnTo>
                    <a:pt x="2" y="216554"/>
                  </a:lnTo>
                  <a:lnTo>
                    <a:pt x="1" y="2367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887761" y="3353178"/>
              <a:ext cx="140751" cy="186923"/>
            </a:xfrm>
            <a:custGeom>
              <a:avLst/>
              <a:gdLst/>
              <a:ahLst/>
              <a:cxnLst/>
              <a:rect l="0" t="0" r="0" b="0"/>
              <a:pathLst>
                <a:path w="140751" h="186923">
                  <a:moveTo>
                    <a:pt x="0" y="25519"/>
                  </a:moveTo>
                  <a:lnTo>
                    <a:pt x="18377" y="9534"/>
                  </a:lnTo>
                  <a:lnTo>
                    <a:pt x="35665" y="1278"/>
                  </a:lnTo>
                  <a:lnTo>
                    <a:pt x="58493" y="0"/>
                  </a:lnTo>
                  <a:lnTo>
                    <a:pt x="71276" y="1333"/>
                  </a:lnTo>
                  <a:lnTo>
                    <a:pt x="78602" y="7004"/>
                  </a:lnTo>
                  <a:lnTo>
                    <a:pt x="82291" y="15567"/>
                  </a:lnTo>
                  <a:lnTo>
                    <a:pt x="83554" y="26058"/>
                  </a:lnTo>
                  <a:lnTo>
                    <a:pt x="78582" y="44091"/>
                  </a:lnTo>
                  <a:lnTo>
                    <a:pt x="73908" y="52247"/>
                  </a:lnTo>
                  <a:lnTo>
                    <a:pt x="59151" y="64498"/>
                  </a:lnTo>
                  <a:lnTo>
                    <a:pt x="50195" y="69439"/>
                  </a:lnTo>
                  <a:lnTo>
                    <a:pt x="49005" y="73928"/>
                  </a:lnTo>
                  <a:lnTo>
                    <a:pt x="52995" y="78117"/>
                  </a:lnTo>
                  <a:lnTo>
                    <a:pt x="108476" y="103923"/>
                  </a:lnTo>
                  <a:lnTo>
                    <a:pt x="127120" y="117753"/>
                  </a:lnTo>
                  <a:lnTo>
                    <a:pt x="139390" y="135856"/>
                  </a:lnTo>
                  <a:lnTo>
                    <a:pt x="140750" y="144509"/>
                  </a:lnTo>
                  <a:lnTo>
                    <a:pt x="139265" y="152668"/>
                  </a:lnTo>
                  <a:lnTo>
                    <a:pt x="135885" y="160500"/>
                  </a:lnTo>
                  <a:lnTo>
                    <a:pt x="122562" y="172389"/>
                  </a:lnTo>
                  <a:lnTo>
                    <a:pt x="103491" y="180463"/>
                  </a:lnTo>
                  <a:lnTo>
                    <a:pt x="53801" y="1869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124485" y="3550860"/>
              <a:ext cx="10761" cy="1"/>
            </a:xfrm>
            <a:custGeom>
              <a:avLst/>
              <a:gdLst/>
              <a:ahLst/>
              <a:cxnLst/>
              <a:rect l="0" t="0" r="0" b="0"/>
              <a:pathLst>
                <a:path w="10761" h="1">
                  <a:moveTo>
                    <a:pt x="0" y="0"/>
                  </a:moveTo>
                  <a:lnTo>
                    <a:pt x="107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228261" y="3397940"/>
              <a:ext cx="229778" cy="188002"/>
            </a:xfrm>
            <a:custGeom>
              <a:avLst/>
              <a:gdLst/>
              <a:ahLst/>
              <a:cxnLst/>
              <a:rect l="0" t="0" r="0" b="0"/>
              <a:pathLst>
                <a:path w="229778" h="188002">
                  <a:moveTo>
                    <a:pt x="143709" y="34558"/>
                  </a:moveTo>
                  <a:lnTo>
                    <a:pt x="100077" y="31370"/>
                  </a:lnTo>
                  <a:lnTo>
                    <a:pt x="68212" y="19665"/>
                  </a:lnTo>
                  <a:lnTo>
                    <a:pt x="25312" y="0"/>
                  </a:lnTo>
                  <a:lnTo>
                    <a:pt x="18150" y="3151"/>
                  </a:lnTo>
                  <a:lnTo>
                    <a:pt x="13375" y="11229"/>
                  </a:lnTo>
                  <a:lnTo>
                    <a:pt x="0" y="55721"/>
                  </a:lnTo>
                  <a:lnTo>
                    <a:pt x="1275" y="64210"/>
                  </a:lnTo>
                  <a:lnTo>
                    <a:pt x="5713" y="71063"/>
                  </a:lnTo>
                  <a:lnTo>
                    <a:pt x="12257" y="76829"/>
                  </a:lnTo>
                  <a:lnTo>
                    <a:pt x="20207" y="79476"/>
                  </a:lnTo>
                  <a:lnTo>
                    <a:pt x="74840" y="83794"/>
                  </a:lnTo>
                  <a:lnTo>
                    <a:pt x="129928" y="96048"/>
                  </a:lnTo>
                  <a:lnTo>
                    <a:pt x="183673" y="113170"/>
                  </a:lnTo>
                  <a:lnTo>
                    <a:pt x="223470" y="139224"/>
                  </a:lnTo>
                  <a:lnTo>
                    <a:pt x="227968" y="147376"/>
                  </a:lnTo>
                  <a:lnTo>
                    <a:pt x="229777" y="165999"/>
                  </a:lnTo>
                  <a:lnTo>
                    <a:pt x="225000" y="173595"/>
                  </a:lnTo>
                  <a:lnTo>
                    <a:pt x="206938" y="185223"/>
                  </a:lnTo>
                  <a:lnTo>
                    <a:pt x="182969" y="188001"/>
                  </a:lnTo>
                  <a:lnTo>
                    <a:pt x="133024" y="186031"/>
                  </a:lnTo>
                  <a:lnTo>
                    <a:pt x="87538" y="185447"/>
                  </a:lnTo>
                  <a:lnTo>
                    <a:pt x="68387" y="1852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694078" y="3615422"/>
              <a:ext cx="796254" cy="86082"/>
            </a:xfrm>
            <a:custGeom>
              <a:avLst/>
              <a:gdLst/>
              <a:ahLst/>
              <a:cxnLst/>
              <a:rect l="0" t="0" r="0" b="0"/>
              <a:pathLst>
                <a:path w="796254" h="86082">
                  <a:moveTo>
                    <a:pt x="0" y="0"/>
                  </a:moveTo>
                  <a:lnTo>
                    <a:pt x="11424" y="11424"/>
                  </a:lnTo>
                  <a:lnTo>
                    <a:pt x="29785" y="17033"/>
                  </a:lnTo>
                  <a:lnTo>
                    <a:pt x="90535" y="29519"/>
                  </a:lnTo>
                  <a:lnTo>
                    <a:pt x="149040" y="38503"/>
                  </a:lnTo>
                  <a:lnTo>
                    <a:pt x="198257" y="42891"/>
                  </a:lnTo>
                  <a:lnTo>
                    <a:pt x="260919" y="51291"/>
                  </a:lnTo>
                  <a:lnTo>
                    <a:pt x="312837" y="56245"/>
                  </a:lnTo>
                  <a:lnTo>
                    <a:pt x="366081" y="62097"/>
                  </a:lnTo>
                  <a:lnTo>
                    <a:pt x="416528" y="63831"/>
                  </a:lnTo>
                  <a:lnTo>
                    <a:pt x="464952" y="67532"/>
                  </a:lnTo>
                  <a:lnTo>
                    <a:pt x="513971" y="73013"/>
                  </a:lnTo>
                  <a:lnTo>
                    <a:pt x="573379" y="74865"/>
                  </a:lnTo>
                  <a:lnTo>
                    <a:pt x="631165" y="75230"/>
                  </a:lnTo>
                  <a:lnTo>
                    <a:pt x="680253" y="75294"/>
                  </a:lnTo>
                  <a:lnTo>
                    <a:pt x="731546" y="75309"/>
                  </a:lnTo>
                  <a:lnTo>
                    <a:pt x="764705" y="78503"/>
                  </a:lnTo>
                  <a:lnTo>
                    <a:pt x="796253" y="86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361209" y="3787584"/>
              <a:ext cx="232164" cy="211019"/>
            </a:xfrm>
            <a:custGeom>
              <a:avLst/>
              <a:gdLst/>
              <a:ahLst/>
              <a:cxnLst/>
              <a:rect l="0" t="0" r="0" b="0"/>
              <a:pathLst>
                <a:path w="232164" h="211019">
                  <a:moveTo>
                    <a:pt x="75322" y="0"/>
                  </a:moveTo>
                  <a:lnTo>
                    <a:pt x="59336" y="18377"/>
                  </a:lnTo>
                  <a:lnTo>
                    <a:pt x="33999" y="71277"/>
                  </a:lnTo>
                  <a:lnTo>
                    <a:pt x="25218" y="112116"/>
                  </a:lnTo>
                  <a:lnTo>
                    <a:pt x="28328" y="148792"/>
                  </a:lnTo>
                  <a:lnTo>
                    <a:pt x="40089" y="168152"/>
                  </a:lnTo>
                  <a:lnTo>
                    <a:pt x="76864" y="200065"/>
                  </a:lnTo>
                  <a:lnTo>
                    <a:pt x="100716" y="208475"/>
                  </a:lnTo>
                  <a:lnTo>
                    <a:pt x="127257" y="211018"/>
                  </a:lnTo>
                  <a:lnTo>
                    <a:pt x="167891" y="204532"/>
                  </a:lnTo>
                  <a:lnTo>
                    <a:pt x="201982" y="187997"/>
                  </a:lnTo>
                  <a:lnTo>
                    <a:pt x="219690" y="174817"/>
                  </a:lnTo>
                  <a:lnTo>
                    <a:pt x="229153" y="151424"/>
                  </a:lnTo>
                  <a:lnTo>
                    <a:pt x="232163" y="123492"/>
                  </a:lnTo>
                  <a:lnTo>
                    <a:pt x="229517" y="99122"/>
                  </a:lnTo>
                  <a:lnTo>
                    <a:pt x="221166" y="79523"/>
                  </a:lnTo>
                  <a:lnTo>
                    <a:pt x="208289" y="62842"/>
                  </a:lnTo>
                  <a:lnTo>
                    <a:pt x="167608" y="32649"/>
                  </a:lnTo>
                  <a:lnTo>
                    <a:pt x="141446" y="20489"/>
                  </a:lnTo>
                  <a:lnTo>
                    <a:pt x="79304" y="12682"/>
                  </a:lnTo>
                  <a:lnTo>
                    <a:pt x="32265" y="11330"/>
                  </a:lnTo>
                  <a:lnTo>
                    <a:pt x="0" y="107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253607" y="4002788"/>
              <a:ext cx="1" cy="10761"/>
            </a:xfrm>
            <a:custGeom>
              <a:avLst/>
              <a:gdLst/>
              <a:ahLst/>
              <a:cxnLst/>
              <a:rect l="0" t="0" r="0" b="0"/>
              <a:pathLst>
                <a:path w="1" h="10761">
                  <a:moveTo>
                    <a:pt x="0" y="0"/>
                  </a:moveTo>
                  <a:lnTo>
                    <a:pt x="0" y="10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898521" y="2722326"/>
              <a:ext cx="21521" cy="64562"/>
            </a:xfrm>
            <a:custGeom>
              <a:avLst/>
              <a:gdLst/>
              <a:ahLst/>
              <a:cxnLst/>
              <a:rect l="0" t="0" r="0" b="0"/>
              <a:pathLst>
                <a:path w="21521" h="64562">
                  <a:moveTo>
                    <a:pt x="21520" y="0"/>
                  </a:moveTo>
                  <a:lnTo>
                    <a:pt x="4487" y="51100"/>
                  </a:lnTo>
                  <a:lnTo>
                    <a:pt x="0" y="645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963082" y="3757062"/>
              <a:ext cx="160984" cy="234967"/>
            </a:xfrm>
            <a:custGeom>
              <a:avLst/>
              <a:gdLst/>
              <a:ahLst/>
              <a:cxnLst/>
              <a:rect l="0" t="0" r="0" b="0"/>
              <a:pathLst>
                <a:path w="160984" h="234967">
                  <a:moveTo>
                    <a:pt x="0" y="30522"/>
                  </a:moveTo>
                  <a:lnTo>
                    <a:pt x="11425" y="19098"/>
                  </a:lnTo>
                  <a:lnTo>
                    <a:pt x="29786" y="13489"/>
                  </a:lnTo>
                  <a:lnTo>
                    <a:pt x="80541" y="4176"/>
                  </a:lnTo>
                  <a:lnTo>
                    <a:pt x="122432" y="0"/>
                  </a:lnTo>
                  <a:lnTo>
                    <a:pt x="144482" y="5399"/>
                  </a:lnTo>
                  <a:lnTo>
                    <a:pt x="153709" y="10187"/>
                  </a:lnTo>
                  <a:lnTo>
                    <a:pt x="158665" y="18161"/>
                  </a:lnTo>
                  <a:lnTo>
                    <a:pt x="160983" y="39774"/>
                  </a:lnTo>
                  <a:lnTo>
                    <a:pt x="145335" y="92616"/>
                  </a:lnTo>
                  <a:lnTo>
                    <a:pt x="130871" y="139652"/>
                  </a:lnTo>
                  <a:lnTo>
                    <a:pt x="108519" y="202473"/>
                  </a:lnTo>
                  <a:lnTo>
                    <a:pt x="96842" y="2349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 62"/>
          <p:cNvSpPr/>
          <p:nvPr/>
        </p:nvSpPr>
        <p:spPr>
          <a:xfrm>
            <a:off x="5370621" y="2259638"/>
            <a:ext cx="53059" cy="484210"/>
          </a:xfrm>
          <a:custGeom>
            <a:avLst/>
            <a:gdLst/>
            <a:ahLst/>
            <a:cxnLst/>
            <a:rect l="0" t="0" r="0" b="0"/>
            <a:pathLst>
              <a:path w="53059" h="484210">
                <a:moveTo>
                  <a:pt x="53058" y="0"/>
                </a:moveTo>
                <a:lnTo>
                  <a:pt x="49870" y="43631"/>
                </a:lnTo>
                <a:lnTo>
                  <a:pt x="35901" y="106706"/>
                </a:lnTo>
                <a:lnTo>
                  <a:pt x="29212" y="167027"/>
                </a:lnTo>
                <a:lnTo>
                  <a:pt x="16732" y="225614"/>
                </a:lnTo>
                <a:lnTo>
                  <a:pt x="12007" y="282849"/>
                </a:lnTo>
                <a:lnTo>
                  <a:pt x="3016" y="341880"/>
                </a:lnTo>
                <a:lnTo>
                  <a:pt x="0" y="398352"/>
                </a:lnTo>
                <a:lnTo>
                  <a:pt x="6750" y="458910"/>
                </a:lnTo>
                <a:lnTo>
                  <a:pt x="10018" y="4842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486846" y="2442561"/>
            <a:ext cx="925377" cy="301287"/>
            <a:chOff x="3486846" y="2442561"/>
            <a:chExt cx="925377" cy="301287"/>
          </a:xfrm>
        </p:grpSpPr>
        <p:sp>
          <p:nvSpPr>
            <p:cNvPr id="64" name="Freeform 63"/>
            <p:cNvSpPr/>
            <p:nvPr/>
          </p:nvSpPr>
          <p:spPr>
            <a:xfrm>
              <a:off x="3486846" y="2442561"/>
              <a:ext cx="158921" cy="269006"/>
            </a:xfrm>
            <a:custGeom>
              <a:avLst/>
              <a:gdLst/>
              <a:ahLst/>
              <a:cxnLst/>
              <a:rect l="0" t="0" r="0" b="0"/>
              <a:pathLst>
                <a:path w="158921" h="269006">
                  <a:moveTo>
                    <a:pt x="0" y="1"/>
                  </a:moveTo>
                  <a:lnTo>
                    <a:pt x="55336" y="1"/>
                  </a:lnTo>
                  <a:lnTo>
                    <a:pt x="111492" y="0"/>
                  </a:lnTo>
                  <a:lnTo>
                    <a:pt x="148607" y="5713"/>
                  </a:lnTo>
                  <a:lnTo>
                    <a:pt x="155263" y="12178"/>
                  </a:lnTo>
                  <a:lnTo>
                    <a:pt x="158506" y="21270"/>
                  </a:lnTo>
                  <a:lnTo>
                    <a:pt x="158920" y="42930"/>
                  </a:lnTo>
                  <a:lnTo>
                    <a:pt x="146257" y="102540"/>
                  </a:lnTo>
                  <a:lnTo>
                    <a:pt x="132551" y="158234"/>
                  </a:lnTo>
                  <a:lnTo>
                    <a:pt x="118331" y="215287"/>
                  </a:lnTo>
                  <a:lnTo>
                    <a:pt x="113566" y="240348"/>
                  </a:lnTo>
                  <a:lnTo>
                    <a:pt x="118362" y="2690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691290" y="26685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01432" y="2481658"/>
              <a:ext cx="225117" cy="235065"/>
            </a:xfrm>
            <a:custGeom>
              <a:avLst/>
              <a:gdLst/>
              <a:ahLst/>
              <a:cxnLst/>
              <a:rect l="0" t="0" r="0" b="0"/>
              <a:pathLst>
                <a:path w="225117" h="235065">
                  <a:moveTo>
                    <a:pt x="169623" y="3944"/>
                  </a:moveTo>
                  <a:lnTo>
                    <a:pt x="124693" y="18921"/>
                  </a:lnTo>
                  <a:lnTo>
                    <a:pt x="104221" y="19368"/>
                  </a:lnTo>
                  <a:lnTo>
                    <a:pt x="43755" y="6728"/>
                  </a:lnTo>
                  <a:lnTo>
                    <a:pt x="20427" y="0"/>
                  </a:lnTo>
                  <a:lnTo>
                    <a:pt x="12771" y="2511"/>
                  </a:lnTo>
                  <a:lnTo>
                    <a:pt x="7667" y="8966"/>
                  </a:lnTo>
                  <a:lnTo>
                    <a:pt x="1996" y="28892"/>
                  </a:lnTo>
                  <a:lnTo>
                    <a:pt x="0" y="65801"/>
                  </a:lnTo>
                  <a:lnTo>
                    <a:pt x="3769" y="88824"/>
                  </a:lnTo>
                  <a:lnTo>
                    <a:pt x="8839" y="95202"/>
                  </a:lnTo>
                  <a:lnTo>
                    <a:pt x="15806" y="98259"/>
                  </a:lnTo>
                  <a:lnTo>
                    <a:pt x="34308" y="98467"/>
                  </a:lnTo>
                  <a:lnTo>
                    <a:pt x="88340" y="95235"/>
                  </a:lnTo>
                  <a:lnTo>
                    <a:pt x="144799" y="105402"/>
                  </a:lnTo>
                  <a:lnTo>
                    <a:pt x="189295" y="127513"/>
                  </a:lnTo>
                  <a:lnTo>
                    <a:pt x="206661" y="140960"/>
                  </a:lnTo>
                  <a:lnTo>
                    <a:pt x="224170" y="167686"/>
                  </a:lnTo>
                  <a:lnTo>
                    <a:pt x="225116" y="177666"/>
                  </a:lnTo>
                  <a:lnTo>
                    <a:pt x="219792" y="198320"/>
                  </a:lnTo>
                  <a:lnTo>
                    <a:pt x="206267" y="216268"/>
                  </a:lnTo>
                  <a:lnTo>
                    <a:pt x="197639" y="224401"/>
                  </a:lnTo>
                  <a:lnTo>
                    <a:pt x="172111" y="233439"/>
                  </a:lnTo>
                  <a:lnTo>
                    <a:pt x="140839" y="235064"/>
                  </a:lnTo>
                  <a:lnTo>
                    <a:pt x="87996" y="223000"/>
                  </a:lnTo>
                  <a:lnTo>
                    <a:pt x="72781" y="2191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143218" y="2592968"/>
              <a:ext cx="269005" cy="150880"/>
            </a:xfrm>
            <a:custGeom>
              <a:avLst/>
              <a:gdLst/>
              <a:ahLst/>
              <a:cxnLst/>
              <a:rect l="0" t="0" r="0" b="0"/>
              <a:pathLst>
                <a:path w="269005" h="150880">
                  <a:moveTo>
                    <a:pt x="0" y="43277"/>
                  </a:moveTo>
                  <a:lnTo>
                    <a:pt x="8517" y="81580"/>
                  </a:lnTo>
                  <a:lnTo>
                    <a:pt x="9763" y="97363"/>
                  </a:lnTo>
                  <a:lnTo>
                    <a:pt x="22406" y="42139"/>
                  </a:lnTo>
                  <a:lnTo>
                    <a:pt x="25698" y="31758"/>
                  </a:lnTo>
                  <a:lnTo>
                    <a:pt x="32674" y="24837"/>
                  </a:lnTo>
                  <a:lnTo>
                    <a:pt x="53179" y="17148"/>
                  </a:lnTo>
                  <a:lnTo>
                    <a:pt x="61755" y="18684"/>
                  </a:lnTo>
                  <a:lnTo>
                    <a:pt x="68668" y="23295"/>
                  </a:lnTo>
                  <a:lnTo>
                    <a:pt x="94066" y="56466"/>
                  </a:lnTo>
                  <a:lnTo>
                    <a:pt x="101585" y="79825"/>
                  </a:lnTo>
                  <a:lnTo>
                    <a:pt x="104928" y="96584"/>
                  </a:lnTo>
                  <a:lnTo>
                    <a:pt x="105819" y="94357"/>
                  </a:lnTo>
                  <a:lnTo>
                    <a:pt x="122474" y="31728"/>
                  </a:lnTo>
                  <a:lnTo>
                    <a:pt x="135732" y="13834"/>
                  </a:lnTo>
                  <a:lnTo>
                    <a:pt x="144288" y="5715"/>
                  </a:lnTo>
                  <a:lnTo>
                    <a:pt x="154775" y="1497"/>
                  </a:lnTo>
                  <a:lnTo>
                    <a:pt x="179180" y="0"/>
                  </a:lnTo>
                  <a:lnTo>
                    <a:pt x="199591" y="6507"/>
                  </a:lnTo>
                  <a:lnTo>
                    <a:pt x="232178" y="30169"/>
                  </a:lnTo>
                  <a:lnTo>
                    <a:pt x="248661" y="56530"/>
                  </a:lnTo>
                  <a:lnTo>
                    <a:pt x="263746" y="111164"/>
                  </a:lnTo>
                  <a:lnTo>
                    <a:pt x="269004" y="1508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04511" y="2969810"/>
            <a:ext cx="1490619" cy="312047"/>
            <a:chOff x="2604511" y="2969810"/>
            <a:chExt cx="1490619" cy="312047"/>
          </a:xfrm>
        </p:grpSpPr>
        <p:sp>
          <p:nvSpPr>
            <p:cNvPr id="69" name="Freeform 68"/>
            <p:cNvSpPr/>
            <p:nvPr/>
          </p:nvSpPr>
          <p:spPr>
            <a:xfrm>
              <a:off x="2604511" y="3055892"/>
              <a:ext cx="32282" cy="225965"/>
            </a:xfrm>
            <a:custGeom>
              <a:avLst/>
              <a:gdLst/>
              <a:ahLst/>
              <a:cxnLst/>
              <a:rect l="0" t="0" r="0" b="0"/>
              <a:pathLst>
                <a:path w="32282" h="225965">
                  <a:moveTo>
                    <a:pt x="0" y="0"/>
                  </a:moveTo>
                  <a:lnTo>
                    <a:pt x="8517" y="38303"/>
                  </a:lnTo>
                  <a:lnTo>
                    <a:pt x="16030" y="90858"/>
                  </a:lnTo>
                  <a:lnTo>
                    <a:pt x="27831" y="148486"/>
                  </a:lnTo>
                  <a:lnTo>
                    <a:pt x="31402" y="203442"/>
                  </a:lnTo>
                  <a:lnTo>
                    <a:pt x="32281" y="225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800244" y="3023611"/>
              <a:ext cx="148396" cy="256515"/>
            </a:xfrm>
            <a:custGeom>
              <a:avLst/>
              <a:gdLst/>
              <a:ahLst/>
              <a:cxnLst/>
              <a:rect l="0" t="0" r="0" b="0"/>
              <a:pathLst>
                <a:path w="148396" h="256515">
                  <a:moveTo>
                    <a:pt x="105553" y="32281"/>
                  </a:moveTo>
                  <a:lnTo>
                    <a:pt x="77390" y="24886"/>
                  </a:lnTo>
                  <a:lnTo>
                    <a:pt x="35702" y="24909"/>
                  </a:lnTo>
                  <a:lnTo>
                    <a:pt x="11143" y="33388"/>
                  </a:lnTo>
                  <a:lnTo>
                    <a:pt x="4354" y="41388"/>
                  </a:lnTo>
                  <a:lnTo>
                    <a:pt x="1024" y="51504"/>
                  </a:lnTo>
                  <a:lnTo>
                    <a:pt x="0" y="63030"/>
                  </a:lnTo>
                  <a:lnTo>
                    <a:pt x="2904" y="73105"/>
                  </a:lnTo>
                  <a:lnTo>
                    <a:pt x="37349" y="114012"/>
                  </a:lnTo>
                  <a:lnTo>
                    <a:pt x="98970" y="167014"/>
                  </a:lnTo>
                  <a:lnTo>
                    <a:pt x="136267" y="198157"/>
                  </a:lnTo>
                  <a:lnTo>
                    <a:pt x="148296" y="217192"/>
                  </a:lnTo>
                  <a:lnTo>
                    <a:pt x="148395" y="227290"/>
                  </a:lnTo>
                  <a:lnTo>
                    <a:pt x="138940" y="248074"/>
                  </a:lnTo>
                  <a:lnTo>
                    <a:pt x="131398" y="253855"/>
                  </a:lnTo>
                  <a:lnTo>
                    <a:pt x="122783" y="256514"/>
                  </a:lnTo>
                  <a:lnTo>
                    <a:pt x="90333" y="254544"/>
                  </a:lnTo>
                  <a:lnTo>
                    <a:pt x="65312" y="248231"/>
                  </a:lnTo>
                  <a:lnTo>
                    <a:pt x="42236" y="237455"/>
                  </a:lnTo>
                  <a:lnTo>
                    <a:pt x="14792" y="212232"/>
                  </a:lnTo>
                  <a:lnTo>
                    <a:pt x="10374" y="202463"/>
                  </a:lnTo>
                  <a:lnTo>
                    <a:pt x="8653" y="182043"/>
                  </a:lnTo>
                  <a:lnTo>
                    <a:pt x="20118" y="150382"/>
                  </a:lnTo>
                  <a:lnTo>
                    <a:pt x="60826" y="88291"/>
                  </a:lnTo>
                  <a:lnTo>
                    <a:pt x="94570" y="39967"/>
                  </a:lnTo>
                  <a:lnTo>
                    <a:pt x="95491" y="20155"/>
                  </a:lnTo>
                  <a:lnTo>
                    <a:pt x="92867" y="13437"/>
                  </a:lnTo>
                  <a:lnTo>
                    <a:pt x="88726" y="8958"/>
                  </a:lnTo>
                  <a:lnTo>
                    <a:pt x="7327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077959" y="3109693"/>
              <a:ext cx="118364" cy="32281"/>
            </a:xfrm>
            <a:custGeom>
              <a:avLst/>
              <a:gdLst/>
              <a:ahLst/>
              <a:cxnLst/>
              <a:rect l="0" t="0" r="0" b="0"/>
              <a:pathLst>
                <a:path w="118364" h="32281">
                  <a:moveTo>
                    <a:pt x="0" y="32280"/>
                  </a:moveTo>
                  <a:lnTo>
                    <a:pt x="57452" y="13927"/>
                  </a:lnTo>
                  <a:lnTo>
                    <a:pt x="11836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056439" y="29913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121000" y="31850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14683" y="3020602"/>
              <a:ext cx="167322" cy="213604"/>
            </a:xfrm>
            <a:custGeom>
              <a:avLst/>
              <a:gdLst/>
              <a:ahLst/>
              <a:cxnLst/>
              <a:rect l="0" t="0" r="0" b="0"/>
              <a:pathLst>
                <a:path w="167322" h="213604">
                  <a:moveTo>
                    <a:pt x="0" y="24530"/>
                  </a:moveTo>
                  <a:lnTo>
                    <a:pt x="18377" y="8545"/>
                  </a:lnTo>
                  <a:lnTo>
                    <a:pt x="35666" y="289"/>
                  </a:lnTo>
                  <a:lnTo>
                    <a:pt x="44102" y="0"/>
                  </a:lnTo>
                  <a:lnTo>
                    <a:pt x="59852" y="6056"/>
                  </a:lnTo>
                  <a:lnTo>
                    <a:pt x="71635" y="19906"/>
                  </a:lnTo>
                  <a:lnTo>
                    <a:pt x="76450" y="28620"/>
                  </a:lnTo>
                  <a:lnTo>
                    <a:pt x="77270" y="36821"/>
                  </a:lnTo>
                  <a:lnTo>
                    <a:pt x="71804" y="52310"/>
                  </a:lnTo>
                  <a:lnTo>
                    <a:pt x="55283" y="74473"/>
                  </a:lnTo>
                  <a:lnTo>
                    <a:pt x="55985" y="80541"/>
                  </a:lnTo>
                  <a:lnTo>
                    <a:pt x="61235" y="85782"/>
                  </a:lnTo>
                  <a:lnTo>
                    <a:pt x="119016" y="113509"/>
                  </a:lnTo>
                  <a:lnTo>
                    <a:pt x="155820" y="139878"/>
                  </a:lnTo>
                  <a:lnTo>
                    <a:pt x="164900" y="160283"/>
                  </a:lnTo>
                  <a:lnTo>
                    <a:pt x="167321" y="172419"/>
                  </a:lnTo>
                  <a:lnTo>
                    <a:pt x="165348" y="182901"/>
                  </a:lnTo>
                  <a:lnTo>
                    <a:pt x="153592" y="200925"/>
                  </a:lnTo>
                  <a:lnTo>
                    <a:pt x="133223" y="210530"/>
                  </a:lnTo>
                  <a:lnTo>
                    <a:pt x="110620" y="213603"/>
                  </a:lnTo>
                  <a:lnTo>
                    <a:pt x="75322" y="2074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637489" y="3206535"/>
              <a:ext cx="107603" cy="10761"/>
            </a:xfrm>
            <a:custGeom>
              <a:avLst/>
              <a:gdLst/>
              <a:ahLst/>
              <a:cxnLst/>
              <a:rect l="0" t="0" r="0" b="0"/>
              <a:pathLst>
                <a:path w="107603" h="10761">
                  <a:moveTo>
                    <a:pt x="0" y="10760"/>
                  </a:moveTo>
                  <a:lnTo>
                    <a:pt x="58524" y="2243"/>
                  </a:lnTo>
                  <a:lnTo>
                    <a:pt x="1076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605208" y="3066652"/>
              <a:ext cx="96843" cy="21522"/>
            </a:xfrm>
            <a:custGeom>
              <a:avLst/>
              <a:gdLst/>
              <a:ahLst/>
              <a:cxnLst/>
              <a:rect l="0" t="0" r="0" b="0"/>
              <a:pathLst>
                <a:path w="96843" h="21522">
                  <a:moveTo>
                    <a:pt x="0" y="21521"/>
                  </a:moveTo>
                  <a:lnTo>
                    <a:pt x="38303" y="13004"/>
                  </a:lnTo>
                  <a:lnTo>
                    <a:pt x="70730" y="8237"/>
                  </a:lnTo>
                  <a:lnTo>
                    <a:pt x="968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886639" y="2969810"/>
              <a:ext cx="208491" cy="286162"/>
            </a:xfrm>
            <a:custGeom>
              <a:avLst/>
              <a:gdLst/>
              <a:ahLst/>
              <a:cxnLst/>
              <a:rect l="0" t="0" r="0" b="0"/>
              <a:pathLst>
                <a:path w="208491" h="286162">
                  <a:moveTo>
                    <a:pt x="30615" y="0"/>
                  </a:moveTo>
                  <a:lnTo>
                    <a:pt x="13457" y="56256"/>
                  </a:lnTo>
                  <a:lnTo>
                    <a:pt x="6768" y="108796"/>
                  </a:lnTo>
                  <a:lnTo>
                    <a:pt x="0" y="165226"/>
                  </a:lnTo>
                  <a:lnTo>
                    <a:pt x="4539" y="213813"/>
                  </a:lnTo>
                  <a:lnTo>
                    <a:pt x="16634" y="238896"/>
                  </a:lnTo>
                  <a:lnTo>
                    <a:pt x="53625" y="274482"/>
                  </a:lnTo>
                  <a:lnTo>
                    <a:pt x="77505" y="283395"/>
                  </a:lnTo>
                  <a:lnTo>
                    <a:pt x="104060" y="286161"/>
                  </a:lnTo>
                  <a:lnTo>
                    <a:pt x="144701" y="279800"/>
                  </a:lnTo>
                  <a:lnTo>
                    <a:pt x="178795" y="263303"/>
                  </a:lnTo>
                  <a:lnTo>
                    <a:pt x="196502" y="250131"/>
                  </a:lnTo>
                  <a:lnTo>
                    <a:pt x="205967" y="229930"/>
                  </a:lnTo>
                  <a:lnTo>
                    <a:pt x="208490" y="217848"/>
                  </a:lnTo>
                  <a:lnTo>
                    <a:pt x="206586" y="207402"/>
                  </a:lnTo>
                  <a:lnTo>
                    <a:pt x="194906" y="189419"/>
                  </a:lnTo>
                  <a:lnTo>
                    <a:pt x="171382" y="179832"/>
                  </a:lnTo>
                  <a:lnTo>
                    <a:pt x="156740" y="177276"/>
                  </a:lnTo>
                  <a:lnTo>
                    <a:pt x="130907" y="180812"/>
                  </a:lnTo>
                  <a:lnTo>
                    <a:pt x="85097" y="202566"/>
                  </a:lnTo>
                  <a:lnTo>
                    <a:pt x="58049" y="228596"/>
                  </a:lnTo>
                  <a:lnTo>
                    <a:pt x="30615" y="2797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6010" y="4035068"/>
            <a:ext cx="1513416" cy="236726"/>
            <a:chOff x="736010" y="4035068"/>
            <a:chExt cx="1513416" cy="236726"/>
          </a:xfrm>
        </p:grpSpPr>
        <p:sp>
          <p:nvSpPr>
            <p:cNvPr id="79" name="Freeform 78"/>
            <p:cNvSpPr/>
            <p:nvPr/>
          </p:nvSpPr>
          <p:spPr>
            <a:xfrm>
              <a:off x="736010" y="4035068"/>
              <a:ext cx="195942" cy="211021"/>
            </a:xfrm>
            <a:custGeom>
              <a:avLst/>
              <a:gdLst/>
              <a:ahLst/>
              <a:cxnLst/>
              <a:rect l="0" t="0" r="0" b="0"/>
              <a:pathLst>
                <a:path w="195942" h="211021">
                  <a:moveTo>
                    <a:pt x="39270" y="0"/>
                  </a:moveTo>
                  <a:lnTo>
                    <a:pt x="29484" y="24576"/>
                  </a:lnTo>
                  <a:lnTo>
                    <a:pt x="8953" y="60073"/>
                  </a:lnTo>
                  <a:lnTo>
                    <a:pt x="0" y="98700"/>
                  </a:lnTo>
                  <a:lnTo>
                    <a:pt x="535" y="137246"/>
                  </a:lnTo>
                  <a:lnTo>
                    <a:pt x="6512" y="159036"/>
                  </a:lnTo>
                  <a:lnTo>
                    <a:pt x="17139" y="176691"/>
                  </a:lnTo>
                  <a:lnTo>
                    <a:pt x="42277" y="200073"/>
                  </a:lnTo>
                  <a:lnTo>
                    <a:pt x="65315" y="208480"/>
                  </a:lnTo>
                  <a:lnTo>
                    <a:pt x="92691" y="211020"/>
                  </a:lnTo>
                  <a:lnTo>
                    <a:pt x="138125" y="204533"/>
                  </a:lnTo>
                  <a:lnTo>
                    <a:pt x="159324" y="194122"/>
                  </a:lnTo>
                  <a:lnTo>
                    <a:pt x="184702" y="169105"/>
                  </a:lnTo>
                  <a:lnTo>
                    <a:pt x="193575" y="146095"/>
                  </a:lnTo>
                  <a:lnTo>
                    <a:pt x="195941" y="133265"/>
                  </a:lnTo>
                  <a:lnTo>
                    <a:pt x="192193" y="109443"/>
                  </a:lnTo>
                  <a:lnTo>
                    <a:pt x="163689" y="54044"/>
                  </a:lnTo>
                  <a:lnTo>
                    <a:pt x="141759" y="23983"/>
                  </a:lnTo>
                  <a:lnTo>
                    <a:pt x="123079" y="11457"/>
                  </a:lnTo>
                  <a:lnTo>
                    <a:pt x="86686" y="3395"/>
                  </a:lnTo>
                  <a:lnTo>
                    <a:pt x="65923" y="7885"/>
                  </a:lnTo>
                  <a:lnTo>
                    <a:pt x="57039" y="12430"/>
                  </a:lnTo>
                  <a:lnTo>
                    <a:pt x="40791" y="33422"/>
                  </a:lnTo>
                  <a:lnTo>
                    <a:pt x="17750" y="753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12004" y="4196471"/>
              <a:ext cx="10762" cy="1"/>
            </a:xfrm>
            <a:custGeom>
              <a:avLst/>
              <a:gdLst/>
              <a:ahLst/>
              <a:cxnLst/>
              <a:rect l="0" t="0" r="0" b="0"/>
              <a:pathLst>
                <a:path w="10762" h="1">
                  <a:moveTo>
                    <a:pt x="0" y="0"/>
                  </a:moveTo>
                  <a:lnTo>
                    <a:pt x="107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08846" y="4080492"/>
              <a:ext cx="279766" cy="191302"/>
            </a:xfrm>
            <a:custGeom>
              <a:avLst/>
              <a:gdLst/>
              <a:ahLst/>
              <a:cxnLst/>
              <a:rect l="0" t="0" r="0" b="0"/>
              <a:pathLst>
                <a:path w="279766" h="191302">
                  <a:moveTo>
                    <a:pt x="0" y="29898"/>
                  </a:moveTo>
                  <a:lnTo>
                    <a:pt x="11424" y="18473"/>
                  </a:lnTo>
                  <a:lnTo>
                    <a:pt x="41378" y="5657"/>
                  </a:lnTo>
                  <a:lnTo>
                    <a:pt x="80541" y="0"/>
                  </a:lnTo>
                  <a:lnTo>
                    <a:pt x="116720" y="4035"/>
                  </a:lnTo>
                  <a:lnTo>
                    <a:pt x="161581" y="24227"/>
                  </a:lnTo>
                  <a:lnTo>
                    <a:pt x="171086" y="33291"/>
                  </a:lnTo>
                  <a:lnTo>
                    <a:pt x="176227" y="42920"/>
                  </a:lnTo>
                  <a:lnTo>
                    <a:pt x="178459" y="52926"/>
                  </a:lnTo>
                  <a:lnTo>
                    <a:pt x="174563" y="73609"/>
                  </a:lnTo>
                  <a:lnTo>
                    <a:pt x="163665" y="93561"/>
                  </a:lnTo>
                  <a:lnTo>
                    <a:pt x="111638" y="141888"/>
                  </a:lnTo>
                  <a:lnTo>
                    <a:pt x="108599" y="160971"/>
                  </a:lnTo>
                  <a:lnTo>
                    <a:pt x="113049" y="167494"/>
                  </a:lnTo>
                  <a:lnTo>
                    <a:pt x="120798" y="171843"/>
                  </a:lnTo>
                  <a:lnTo>
                    <a:pt x="182270" y="180591"/>
                  </a:lnTo>
                  <a:lnTo>
                    <a:pt x="242396" y="188831"/>
                  </a:lnTo>
                  <a:lnTo>
                    <a:pt x="279765" y="191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593054" y="4067349"/>
              <a:ext cx="96843" cy="129123"/>
            </a:xfrm>
            <a:custGeom>
              <a:avLst/>
              <a:gdLst/>
              <a:ahLst/>
              <a:cxnLst/>
              <a:rect l="0" t="0" r="0" b="0"/>
              <a:pathLst>
                <a:path w="96843" h="129123">
                  <a:moveTo>
                    <a:pt x="96842" y="0"/>
                  </a:moveTo>
                  <a:lnTo>
                    <a:pt x="66888" y="29954"/>
                  </a:lnTo>
                  <a:lnTo>
                    <a:pt x="67308" y="35512"/>
                  </a:lnTo>
                  <a:lnTo>
                    <a:pt x="72371" y="40413"/>
                  </a:lnTo>
                  <a:lnTo>
                    <a:pt x="80528" y="44876"/>
                  </a:lnTo>
                  <a:lnTo>
                    <a:pt x="83575" y="50242"/>
                  </a:lnTo>
                  <a:lnTo>
                    <a:pt x="83215" y="56211"/>
                  </a:lnTo>
                  <a:lnTo>
                    <a:pt x="80584" y="62581"/>
                  </a:lnTo>
                  <a:lnTo>
                    <a:pt x="49394" y="91181"/>
                  </a:lnTo>
                  <a:lnTo>
                    <a:pt x="0" y="1291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50014" y="4035068"/>
              <a:ext cx="193684" cy="215205"/>
            </a:xfrm>
            <a:custGeom>
              <a:avLst/>
              <a:gdLst/>
              <a:ahLst/>
              <a:cxnLst/>
              <a:rect l="0" t="0" r="0" b="0"/>
              <a:pathLst>
                <a:path w="193684" h="215205">
                  <a:moveTo>
                    <a:pt x="0" y="0"/>
                  </a:moveTo>
                  <a:lnTo>
                    <a:pt x="20688" y="44930"/>
                  </a:lnTo>
                  <a:lnTo>
                    <a:pt x="46257" y="62213"/>
                  </a:lnTo>
                  <a:lnTo>
                    <a:pt x="76750" y="79060"/>
                  </a:lnTo>
                  <a:lnTo>
                    <a:pt x="107361" y="109905"/>
                  </a:lnTo>
                  <a:lnTo>
                    <a:pt x="148690" y="165755"/>
                  </a:lnTo>
                  <a:lnTo>
                    <a:pt x="193683" y="2152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757384" y="4035743"/>
              <a:ext cx="261198" cy="232295"/>
            </a:xfrm>
            <a:custGeom>
              <a:avLst/>
              <a:gdLst/>
              <a:ahLst/>
              <a:cxnLst/>
              <a:rect l="0" t="0" r="0" b="0"/>
              <a:pathLst>
                <a:path w="261198" h="232295">
                  <a:moveTo>
                    <a:pt x="126195" y="10086"/>
                  </a:moveTo>
                  <a:lnTo>
                    <a:pt x="109058" y="21510"/>
                  </a:lnTo>
                  <a:lnTo>
                    <a:pt x="91080" y="23931"/>
                  </a:lnTo>
                  <a:lnTo>
                    <a:pt x="50314" y="15743"/>
                  </a:lnTo>
                  <a:lnTo>
                    <a:pt x="24140" y="337"/>
                  </a:lnTo>
                  <a:lnTo>
                    <a:pt x="17508" y="0"/>
                  </a:lnTo>
                  <a:lnTo>
                    <a:pt x="11892" y="3362"/>
                  </a:lnTo>
                  <a:lnTo>
                    <a:pt x="6952" y="9190"/>
                  </a:lnTo>
                  <a:lnTo>
                    <a:pt x="1464" y="28418"/>
                  </a:lnTo>
                  <a:lnTo>
                    <a:pt x="0" y="40241"/>
                  </a:lnTo>
                  <a:lnTo>
                    <a:pt x="6198" y="50514"/>
                  </a:lnTo>
                  <a:lnTo>
                    <a:pt x="64341" y="91764"/>
                  </a:lnTo>
                  <a:lnTo>
                    <a:pt x="74199" y="95623"/>
                  </a:lnTo>
                  <a:lnTo>
                    <a:pt x="137114" y="104867"/>
                  </a:lnTo>
                  <a:lnTo>
                    <a:pt x="190777" y="121475"/>
                  </a:lnTo>
                  <a:lnTo>
                    <a:pt x="223043" y="137807"/>
                  </a:lnTo>
                  <a:lnTo>
                    <a:pt x="249607" y="163501"/>
                  </a:lnTo>
                  <a:lnTo>
                    <a:pt x="258757" y="186669"/>
                  </a:lnTo>
                  <a:lnTo>
                    <a:pt x="261197" y="199543"/>
                  </a:lnTo>
                  <a:lnTo>
                    <a:pt x="259237" y="209320"/>
                  </a:lnTo>
                  <a:lnTo>
                    <a:pt x="254344" y="217035"/>
                  </a:lnTo>
                  <a:lnTo>
                    <a:pt x="247495" y="223373"/>
                  </a:lnTo>
                  <a:lnTo>
                    <a:pt x="227132" y="230416"/>
                  </a:lnTo>
                  <a:lnTo>
                    <a:pt x="215007" y="232294"/>
                  </a:lnTo>
                  <a:lnTo>
                    <a:pt x="188782" y="228004"/>
                  </a:lnTo>
                  <a:lnTo>
                    <a:pt x="147715" y="2145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163344" y="4228752"/>
              <a:ext cx="86082" cy="1"/>
            </a:xfrm>
            <a:custGeom>
              <a:avLst/>
              <a:gdLst/>
              <a:ahLst/>
              <a:cxnLst/>
              <a:rect l="0" t="0" r="0" b="0"/>
              <a:pathLst>
                <a:path w="86082" h="1">
                  <a:moveTo>
                    <a:pt x="0" y="0"/>
                  </a:moveTo>
                  <a:lnTo>
                    <a:pt x="59907" y="0"/>
                  </a:lnTo>
                  <a:lnTo>
                    <a:pt x="860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55742" y="4088869"/>
              <a:ext cx="96843" cy="10762"/>
            </a:xfrm>
            <a:custGeom>
              <a:avLst/>
              <a:gdLst/>
              <a:ahLst/>
              <a:cxnLst/>
              <a:rect l="0" t="0" r="0" b="0"/>
              <a:pathLst>
                <a:path w="96843" h="10762">
                  <a:moveTo>
                    <a:pt x="0" y="0"/>
                  </a:moveTo>
                  <a:lnTo>
                    <a:pt x="50008" y="3188"/>
                  </a:lnTo>
                  <a:lnTo>
                    <a:pt x="96842" y="107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78547" y="3852145"/>
            <a:ext cx="531420" cy="331256"/>
            <a:chOff x="2378547" y="3852145"/>
            <a:chExt cx="531420" cy="331256"/>
          </a:xfrm>
        </p:grpSpPr>
        <p:sp>
          <p:nvSpPr>
            <p:cNvPr id="88" name="Freeform 87"/>
            <p:cNvSpPr/>
            <p:nvPr/>
          </p:nvSpPr>
          <p:spPr>
            <a:xfrm>
              <a:off x="2378547" y="3948987"/>
              <a:ext cx="86083" cy="193684"/>
            </a:xfrm>
            <a:custGeom>
              <a:avLst/>
              <a:gdLst/>
              <a:ahLst/>
              <a:cxnLst/>
              <a:rect l="0" t="0" r="0" b="0"/>
              <a:pathLst>
                <a:path w="86083" h="193684">
                  <a:moveTo>
                    <a:pt x="0" y="0"/>
                  </a:moveTo>
                  <a:lnTo>
                    <a:pt x="3189" y="43631"/>
                  </a:lnTo>
                  <a:lnTo>
                    <a:pt x="9265" y="91910"/>
                  </a:lnTo>
                  <a:lnTo>
                    <a:pt x="50303" y="150510"/>
                  </a:lnTo>
                  <a:lnTo>
                    <a:pt x="86082" y="1936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596512" y="3852145"/>
              <a:ext cx="313455" cy="331256"/>
            </a:xfrm>
            <a:custGeom>
              <a:avLst/>
              <a:gdLst/>
              <a:ahLst/>
              <a:cxnLst/>
              <a:rect l="0" t="0" r="0" b="0"/>
              <a:pathLst>
                <a:path w="313455" h="331256">
                  <a:moveTo>
                    <a:pt x="83321" y="53801"/>
                  </a:moveTo>
                  <a:lnTo>
                    <a:pt x="22416" y="104389"/>
                  </a:lnTo>
                  <a:lnTo>
                    <a:pt x="6559" y="137071"/>
                  </a:lnTo>
                  <a:lnTo>
                    <a:pt x="0" y="182754"/>
                  </a:lnTo>
                  <a:lnTo>
                    <a:pt x="9482" y="228438"/>
                  </a:lnTo>
                  <a:lnTo>
                    <a:pt x="22139" y="239570"/>
                  </a:lnTo>
                  <a:lnTo>
                    <a:pt x="79673" y="262143"/>
                  </a:lnTo>
                  <a:lnTo>
                    <a:pt x="131087" y="290587"/>
                  </a:lnTo>
                  <a:lnTo>
                    <a:pt x="160042" y="308876"/>
                  </a:lnTo>
                  <a:lnTo>
                    <a:pt x="201959" y="325766"/>
                  </a:lnTo>
                  <a:lnTo>
                    <a:pt x="245469" y="331255"/>
                  </a:lnTo>
                  <a:lnTo>
                    <a:pt x="284797" y="327169"/>
                  </a:lnTo>
                  <a:lnTo>
                    <a:pt x="304778" y="315180"/>
                  </a:lnTo>
                  <a:lnTo>
                    <a:pt x="313454" y="306962"/>
                  </a:lnTo>
                  <a:lnTo>
                    <a:pt x="312064" y="297897"/>
                  </a:lnTo>
                  <a:lnTo>
                    <a:pt x="283008" y="266806"/>
                  </a:lnTo>
                  <a:lnTo>
                    <a:pt x="266367" y="214061"/>
                  </a:lnTo>
                  <a:lnTo>
                    <a:pt x="248327" y="150714"/>
                  </a:lnTo>
                  <a:lnTo>
                    <a:pt x="224667" y="87745"/>
                  </a:lnTo>
                  <a:lnTo>
                    <a:pt x="198928" y="60006"/>
                  </a:lnTo>
                  <a:lnTo>
                    <a:pt x="142592" y="23842"/>
                  </a:lnTo>
                  <a:lnTo>
                    <a:pt x="98792" y="5950"/>
                  </a:lnTo>
                  <a:lnTo>
                    <a:pt x="725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29190" y="411039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723570" y="3507820"/>
            <a:ext cx="3249577" cy="808768"/>
            <a:chOff x="3723570" y="3507820"/>
            <a:chExt cx="3249577" cy="808768"/>
          </a:xfrm>
        </p:grpSpPr>
        <p:sp>
          <p:nvSpPr>
            <p:cNvPr id="92" name="Freeform 91"/>
            <p:cNvSpPr/>
            <p:nvPr/>
          </p:nvSpPr>
          <p:spPr>
            <a:xfrm>
              <a:off x="3863453" y="3507820"/>
              <a:ext cx="43041" cy="236725"/>
            </a:xfrm>
            <a:custGeom>
              <a:avLst/>
              <a:gdLst/>
              <a:ahLst/>
              <a:cxnLst/>
              <a:rect l="0" t="0" r="0" b="0"/>
              <a:pathLst>
                <a:path w="43041" h="236725">
                  <a:moveTo>
                    <a:pt x="0" y="0"/>
                  </a:moveTo>
                  <a:lnTo>
                    <a:pt x="18353" y="56255"/>
                  </a:lnTo>
                  <a:lnTo>
                    <a:pt x="32363" y="108795"/>
                  </a:lnTo>
                  <a:lnTo>
                    <a:pt x="39876" y="157372"/>
                  </a:lnTo>
                  <a:lnTo>
                    <a:pt x="42103" y="204444"/>
                  </a:lnTo>
                  <a:lnTo>
                    <a:pt x="43040" y="2367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723570" y="3927467"/>
              <a:ext cx="322807" cy="10761"/>
            </a:xfrm>
            <a:custGeom>
              <a:avLst/>
              <a:gdLst/>
              <a:ahLst/>
              <a:cxnLst/>
              <a:rect l="0" t="0" r="0" b="0"/>
              <a:pathLst>
                <a:path w="322807" h="10761">
                  <a:moveTo>
                    <a:pt x="0" y="0"/>
                  </a:moveTo>
                  <a:lnTo>
                    <a:pt x="38304" y="8516"/>
                  </a:lnTo>
                  <a:lnTo>
                    <a:pt x="90858" y="10317"/>
                  </a:lnTo>
                  <a:lnTo>
                    <a:pt x="144486" y="10629"/>
                  </a:lnTo>
                  <a:lnTo>
                    <a:pt x="200096" y="10721"/>
                  </a:lnTo>
                  <a:lnTo>
                    <a:pt x="260145" y="10748"/>
                  </a:lnTo>
                  <a:lnTo>
                    <a:pt x="322806" y="10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09919" y="3982894"/>
              <a:ext cx="275191" cy="333694"/>
            </a:xfrm>
            <a:custGeom>
              <a:avLst/>
              <a:gdLst/>
              <a:ahLst/>
              <a:cxnLst/>
              <a:rect l="0" t="0" r="0" b="0"/>
              <a:pathLst>
                <a:path w="275191" h="333694">
                  <a:moveTo>
                    <a:pt x="150375" y="19894"/>
                  </a:moveTo>
                  <a:lnTo>
                    <a:pt x="122213" y="12499"/>
                  </a:lnTo>
                  <a:lnTo>
                    <a:pt x="67942" y="6610"/>
                  </a:lnTo>
                  <a:lnTo>
                    <a:pt x="16261" y="0"/>
                  </a:lnTo>
                  <a:lnTo>
                    <a:pt x="8361" y="3045"/>
                  </a:lnTo>
                  <a:lnTo>
                    <a:pt x="4289" y="8661"/>
                  </a:lnTo>
                  <a:lnTo>
                    <a:pt x="333" y="62120"/>
                  </a:lnTo>
                  <a:lnTo>
                    <a:pt x="0" y="89274"/>
                  </a:lnTo>
                  <a:lnTo>
                    <a:pt x="8280" y="100819"/>
                  </a:lnTo>
                  <a:lnTo>
                    <a:pt x="39797" y="120023"/>
                  </a:lnTo>
                  <a:lnTo>
                    <a:pt x="101256" y="135850"/>
                  </a:lnTo>
                  <a:lnTo>
                    <a:pt x="149174" y="152437"/>
                  </a:lnTo>
                  <a:lnTo>
                    <a:pt x="211643" y="183841"/>
                  </a:lnTo>
                  <a:lnTo>
                    <a:pt x="235481" y="206759"/>
                  </a:lnTo>
                  <a:lnTo>
                    <a:pt x="269804" y="250938"/>
                  </a:lnTo>
                  <a:lnTo>
                    <a:pt x="275190" y="274817"/>
                  </a:lnTo>
                  <a:lnTo>
                    <a:pt x="272509" y="309435"/>
                  </a:lnTo>
                  <a:lnTo>
                    <a:pt x="267665" y="318132"/>
                  </a:lnTo>
                  <a:lnTo>
                    <a:pt x="252719" y="330983"/>
                  </a:lnTo>
                  <a:lnTo>
                    <a:pt x="243711" y="333693"/>
                  </a:lnTo>
                  <a:lnTo>
                    <a:pt x="212702" y="331795"/>
                  </a:lnTo>
                  <a:lnTo>
                    <a:pt x="151734" y="317101"/>
                  </a:lnTo>
                  <a:lnTo>
                    <a:pt x="107603" y="293362"/>
                  </a:lnTo>
                  <a:lnTo>
                    <a:pt x="64294" y="2566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368011" y="3787584"/>
              <a:ext cx="164227" cy="156901"/>
            </a:xfrm>
            <a:custGeom>
              <a:avLst/>
              <a:gdLst/>
              <a:ahLst/>
              <a:cxnLst/>
              <a:rect l="0" t="0" r="0" b="0"/>
              <a:pathLst>
                <a:path w="164227" h="156901">
                  <a:moveTo>
                    <a:pt x="33451" y="32281"/>
                  </a:moveTo>
                  <a:lnTo>
                    <a:pt x="3497" y="62234"/>
                  </a:lnTo>
                  <a:lnTo>
                    <a:pt x="331" y="71379"/>
                  </a:lnTo>
                  <a:lnTo>
                    <a:pt x="0" y="94293"/>
                  </a:lnTo>
                  <a:lnTo>
                    <a:pt x="7027" y="114041"/>
                  </a:lnTo>
                  <a:lnTo>
                    <a:pt x="12248" y="122655"/>
                  </a:lnTo>
                  <a:lnTo>
                    <a:pt x="42445" y="146203"/>
                  </a:lnTo>
                  <a:lnTo>
                    <a:pt x="81681" y="156900"/>
                  </a:lnTo>
                  <a:lnTo>
                    <a:pt x="117882" y="154357"/>
                  </a:lnTo>
                  <a:lnTo>
                    <a:pt x="137131" y="145917"/>
                  </a:lnTo>
                  <a:lnTo>
                    <a:pt x="145612" y="140319"/>
                  </a:lnTo>
                  <a:lnTo>
                    <a:pt x="158223" y="121346"/>
                  </a:lnTo>
                  <a:lnTo>
                    <a:pt x="163260" y="109592"/>
                  </a:lnTo>
                  <a:lnTo>
                    <a:pt x="164226" y="98168"/>
                  </a:lnTo>
                  <a:lnTo>
                    <a:pt x="158924" y="75911"/>
                  </a:lnTo>
                  <a:lnTo>
                    <a:pt x="145408" y="57251"/>
                  </a:lnTo>
                  <a:lnTo>
                    <a:pt x="107507" y="25789"/>
                  </a:lnTo>
                  <a:lnTo>
                    <a:pt x="76117" y="9501"/>
                  </a:lnTo>
                  <a:lnTo>
                    <a:pt x="23689" y="1251"/>
                  </a:lnTo>
                  <a:lnTo>
                    <a:pt x="1193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709440" y="3556583"/>
              <a:ext cx="197751" cy="327844"/>
            </a:xfrm>
            <a:custGeom>
              <a:avLst/>
              <a:gdLst/>
              <a:ahLst/>
              <a:cxnLst/>
              <a:rect l="0" t="0" r="0" b="0"/>
              <a:pathLst>
                <a:path w="197751" h="327844">
                  <a:moveTo>
                    <a:pt x="197750" y="155680"/>
                  </a:moveTo>
                  <a:lnTo>
                    <a:pt x="178202" y="99424"/>
                  </a:lnTo>
                  <a:lnTo>
                    <a:pt x="150494" y="50073"/>
                  </a:lnTo>
                  <a:lnTo>
                    <a:pt x="110836" y="11144"/>
                  </a:lnTo>
                  <a:lnTo>
                    <a:pt x="83402" y="1773"/>
                  </a:lnTo>
                  <a:lnTo>
                    <a:pt x="54870" y="0"/>
                  </a:lnTo>
                  <a:lnTo>
                    <a:pt x="34218" y="7182"/>
                  </a:lnTo>
                  <a:lnTo>
                    <a:pt x="20257" y="21533"/>
                  </a:lnTo>
                  <a:lnTo>
                    <a:pt x="5676" y="52966"/>
                  </a:lnTo>
                  <a:lnTo>
                    <a:pt x="0" y="80140"/>
                  </a:lnTo>
                  <a:lnTo>
                    <a:pt x="3526" y="129047"/>
                  </a:lnTo>
                  <a:lnTo>
                    <a:pt x="12143" y="181397"/>
                  </a:lnTo>
                  <a:lnTo>
                    <a:pt x="22268" y="237160"/>
                  </a:lnTo>
                  <a:lnTo>
                    <a:pt x="31645" y="297255"/>
                  </a:lnTo>
                  <a:lnTo>
                    <a:pt x="36348" y="327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627426" y="3781872"/>
              <a:ext cx="247485" cy="16474"/>
            </a:xfrm>
            <a:custGeom>
              <a:avLst/>
              <a:gdLst/>
              <a:ahLst/>
              <a:cxnLst/>
              <a:rect l="0" t="0" r="0" b="0"/>
              <a:pathLst>
                <a:path w="247485" h="16474">
                  <a:moveTo>
                    <a:pt x="0" y="5712"/>
                  </a:moveTo>
                  <a:lnTo>
                    <a:pt x="17137" y="0"/>
                  </a:lnTo>
                  <a:lnTo>
                    <a:pt x="35114" y="384"/>
                  </a:lnTo>
                  <a:lnTo>
                    <a:pt x="87306" y="4660"/>
                  </a:lnTo>
                  <a:lnTo>
                    <a:pt x="142817" y="8433"/>
                  </a:lnTo>
                  <a:lnTo>
                    <a:pt x="200965" y="12899"/>
                  </a:lnTo>
                  <a:lnTo>
                    <a:pt x="247484" y="164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166336" y="3563236"/>
              <a:ext cx="230931" cy="327332"/>
            </a:xfrm>
            <a:custGeom>
              <a:avLst/>
              <a:gdLst/>
              <a:ahLst/>
              <a:cxnLst/>
              <a:rect l="0" t="0" r="0" b="0"/>
              <a:pathLst>
                <a:path w="230931" h="327332">
                  <a:moveTo>
                    <a:pt x="182022" y="73706"/>
                  </a:moveTo>
                  <a:lnTo>
                    <a:pt x="119567" y="38195"/>
                  </a:lnTo>
                  <a:lnTo>
                    <a:pt x="58225" y="16837"/>
                  </a:lnTo>
                  <a:lnTo>
                    <a:pt x="22197" y="0"/>
                  </a:lnTo>
                  <a:lnTo>
                    <a:pt x="14498" y="657"/>
                  </a:lnTo>
                  <a:lnTo>
                    <a:pt x="9365" y="5877"/>
                  </a:lnTo>
                  <a:lnTo>
                    <a:pt x="3661" y="24431"/>
                  </a:lnTo>
                  <a:lnTo>
                    <a:pt x="0" y="75308"/>
                  </a:lnTo>
                  <a:lnTo>
                    <a:pt x="2554" y="114033"/>
                  </a:lnTo>
                  <a:lnTo>
                    <a:pt x="9004" y="135865"/>
                  </a:lnTo>
                  <a:lnTo>
                    <a:pt x="19840" y="153539"/>
                  </a:lnTo>
                  <a:lnTo>
                    <a:pt x="39004" y="166176"/>
                  </a:lnTo>
                  <a:lnTo>
                    <a:pt x="63462" y="174582"/>
                  </a:lnTo>
                  <a:lnTo>
                    <a:pt x="114942" y="186356"/>
                  </a:lnTo>
                  <a:lnTo>
                    <a:pt x="170930" y="217839"/>
                  </a:lnTo>
                  <a:lnTo>
                    <a:pt x="219307" y="253130"/>
                  </a:lnTo>
                  <a:lnTo>
                    <a:pt x="228483" y="273805"/>
                  </a:lnTo>
                  <a:lnTo>
                    <a:pt x="230930" y="286013"/>
                  </a:lnTo>
                  <a:lnTo>
                    <a:pt x="228974" y="296543"/>
                  </a:lnTo>
                  <a:lnTo>
                    <a:pt x="217237" y="314620"/>
                  </a:lnTo>
                  <a:lnTo>
                    <a:pt x="196876" y="324248"/>
                  </a:lnTo>
                  <a:lnTo>
                    <a:pt x="171886" y="327331"/>
                  </a:lnTo>
                  <a:lnTo>
                    <a:pt x="108436" y="316523"/>
                  </a:lnTo>
                  <a:lnTo>
                    <a:pt x="50988" y="302716"/>
                  </a:lnTo>
                  <a:lnTo>
                    <a:pt x="31379" y="299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800285" y="3895186"/>
              <a:ext cx="64563" cy="10761"/>
            </a:xfrm>
            <a:custGeom>
              <a:avLst/>
              <a:gdLst/>
              <a:ahLst/>
              <a:cxnLst/>
              <a:rect l="0" t="0" r="0" b="0"/>
              <a:pathLst>
                <a:path w="64563" h="10761">
                  <a:moveTo>
                    <a:pt x="0" y="10760"/>
                  </a:moveTo>
                  <a:lnTo>
                    <a:pt x="35115" y="2244"/>
                  </a:lnTo>
                  <a:lnTo>
                    <a:pt x="6456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757245" y="3755304"/>
              <a:ext cx="86082" cy="21521"/>
            </a:xfrm>
            <a:custGeom>
              <a:avLst/>
              <a:gdLst/>
              <a:ahLst/>
              <a:cxnLst/>
              <a:rect l="0" t="0" r="0" b="0"/>
              <a:pathLst>
                <a:path w="86082" h="21521">
                  <a:moveTo>
                    <a:pt x="0" y="21520"/>
                  </a:moveTo>
                  <a:lnTo>
                    <a:pt x="56354" y="6544"/>
                  </a:lnTo>
                  <a:lnTo>
                    <a:pt x="860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125248" y="3644060"/>
              <a:ext cx="224589" cy="261887"/>
            </a:xfrm>
            <a:custGeom>
              <a:avLst/>
              <a:gdLst/>
              <a:ahLst/>
              <a:cxnLst/>
              <a:rect l="0" t="0" r="0" b="0"/>
              <a:pathLst>
                <a:path w="224589" h="261887">
                  <a:moveTo>
                    <a:pt x="148485" y="35922"/>
                  </a:moveTo>
                  <a:lnTo>
                    <a:pt x="93425" y="17569"/>
                  </a:lnTo>
                  <a:lnTo>
                    <a:pt x="40718" y="0"/>
                  </a:lnTo>
                  <a:lnTo>
                    <a:pt x="31209" y="18"/>
                  </a:lnTo>
                  <a:lnTo>
                    <a:pt x="14267" y="6415"/>
                  </a:lnTo>
                  <a:lnTo>
                    <a:pt x="8793" y="13860"/>
                  </a:lnTo>
                  <a:lnTo>
                    <a:pt x="2710" y="34884"/>
                  </a:lnTo>
                  <a:lnTo>
                    <a:pt x="0" y="87349"/>
                  </a:lnTo>
                  <a:lnTo>
                    <a:pt x="3983" y="115369"/>
                  </a:lnTo>
                  <a:lnTo>
                    <a:pt x="10305" y="124754"/>
                  </a:lnTo>
                  <a:lnTo>
                    <a:pt x="19303" y="131011"/>
                  </a:lnTo>
                  <a:lnTo>
                    <a:pt x="42052" y="137963"/>
                  </a:lnTo>
                  <a:lnTo>
                    <a:pt x="95623" y="145614"/>
                  </a:lnTo>
                  <a:lnTo>
                    <a:pt x="157952" y="162929"/>
                  </a:lnTo>
                  <a:lnTo>
                    <a:pt x="189948" y="182086"/>
                  </a:lnTo>
                  <a:lnTo>
                    <a:pt x="213908" y="209946"/>
                  </a:lnTo>
                  <a:lnTo>
                    <a:pt x="224588" y="230433"/>
                  </a:lnTo>
                  <a:lnTo>
                    <a:pt x="224328" y="238526"/>
                  </a:lnTo>
                  <a:lnTo>
                    <a:pt x="220568" y="245117"/>
                  </a:lnTo>
                  <a:lnTo>
                    <a:pt x="214474" y="250707"/>
                  </a:lnTo>
                  <a:lnTo>
                    <a:pt x="194951" y="256918"/>
                  </a:lnTo>
                  <a:lnTo>
                    <a:pt x="134369" y="261232"/>
                  </a:lnTo>
                  <a:lnTo>
                    <a:pt x="116205" y="2618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176892" y="4002788"/>
              <a:ext cx="225965" cy="10761"/>
            </a:xfrm>
            <a:custGeom>
              <a:avLst/>
              <a:gdLst/>
              <a:ahLst/>
              <a:cxnLst/>
              <a:rect l="0" t="0" r="0" b="0"/>
              <a:pathLst>
                <a:path w="225965" h="10761">
                  <a:moveTo>
                    <a:pt x="0" y="0"/>
                  </a:moveTo>
                  <a:lnTo>
                    <a:pt x="38303" y="8516"/>
                  </a:lnTo>
                  <a:lnTo>
                    <a:pt x="90858" y="10316"/>
                  </a:lnTo>
                  <a:lnTo>
                    <a:pt x="149682" y="10672"/>
                  </a:lnTo>
                  <a:lnTo>
                    <a:pt x="208770" y="10743"/>
                  </a:lnTo>
                  <a:lnTo>
                    <a:pt x="225964" y="10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162725" y="4057732"/>
              <a:ext cx="197091" cy="223603"/>
            </a:xfrm>
            <a:custGeom>
              <a:avLst/>
              <a:gdLst/>
              <a:ahLst/>
              <a:cxnLst/>
              <a:rect l="0" t="0" r="0" b="0"/>
              <a:pathLst>
                <a:path w="197091" h="223603">
                  <a:moveTo>
                    <a:pt x="197090" y="20377"/>
                  </a:moveTo>
                  <a:lnTo>
                    <a:pt x="179954" y="26090"/>
                  </a:lnTo>
                  <a:lnTo>
                    <a:pt x="146448" y="23930"/>
                  </a:lnTo>
                  <a:lnTo>
                    <a:pt x="102068" y="11293"/>
                  </a:lnTo>
                  <a:lnTo>
                    <a:pt x="84718" y="0"/>
                  </a:lnTo>
                  <a:lnTo>
                    <a:pt x="79135" y="814"/>
                  </a:lnTo>
                  <a:lnTo>
                    <a:pt x="75413" y="6140"/>
                  </a:lnTo>
                  <a:lnTo>
                    <a:pt x="72931" y="14473"/>
                  </a:lnTo>
                  <a:lnTo>
                    <a:pt x="44669" y="33295"/>
                  </a:lnTo>
                  <a:lnTo>
                    <a:pt x="23741" y="43336"/>
                  </a:lnTo>
                  <a:lnTo>
                    <a:pt x="10985" y="53617"/>
                  </a:lnTo>
                  <a:lnTo>
                    <a:pt x="3677" y="64057"/>
                  </a:lnTo>
                  <a:lnTo>
                    <a:pt x="0" y="74605"/>
                  </a:lnTo>
                  <a:lnTo>
                    <a:pt x="1135" y="82832"/>
                  </a:lnTo>
                  <a:lnTo>
                    <a:pt x="5480" y="89512"/>
                  </a:lnTo>
                  <a:lnTo>
                    <a:pt x="19871" y="100122"/>
                  </a:lnTo>
                  <a:lnTo>
                    <a:pt x="79228" y="124151"/>
                  </a:lnTo>
                  <a:lnTo>
                    <a:pt x="100471" y="131459"/>
                  </a:lnTo>
                  <a:lnTo>
                    <a:pt x="118679" y="145068"/>
                  </a:lnTo>
                  <a:lnTo>
                    <a:pt x="133547" y="163072"/>
                  </a:lnTo>
                  <a:lnTo>
                    <a:pt x="144140" y="183030"/>
                  </a:lnTo>
                  <a:lnTo>
                    <a:pt x="145052" y="193374"/>
                  </a:lnTo>
                  <a:lnTo>
                    <a:pt x="139690" y="214431"/>
                  </a:lnTo>
                  <a:lnTo>
                    <a:pt x="131325" y="220286"/>
                  </a:lnTo>
                  <a:lnTo>
                    <a:pt x="106090" y="223602"/>
                  </a:lnTo>
                  <a:lnTo>
                    <a:pt x="69698" y="218747"/>
                  </a:lnTo>
                  <a:lnTo>
                    <a:pt x="36200" y="204025"/>
                  </a:lnTo>
                  <a:lnTo>
                    <a:pt x="23959" y="194456"/>
                  </a:lnTo>
                  <a:lnTo>
                    <a:pt x="14167" y="181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521218" y="4099630"/>
              <a:ext cx="193684" cy="21521"/>
            </a:xfrm>
            <a:custGeom>
              <a:avLst/>
              <a:gdLst/>
              <a:ahLst/>
              <a:cxnLst/>
              <a:rect l="0" t="0" r="0" b="0"/>
              <a:pathLst>
                <a:path w="193684" h="21521">
                  <a:moveTo>
                    <a:pt x="0" y="21520"/>
                  </a:moveTo>
                  <a:lnTo>
                    <a:pt x="46318" y="19129"/>
                  </a:lnTo>
                  <a:lnTo>
                    <a:pt x="78702" y="15144"/>
                  </a:lnTo>
                  <a:lnTo>
                    <a:pt x="117029" y="10096"/>
                  </a:lnTo>
                  <a:lnTo>
                    <a:pt x="159614" y="4487"/>
                  </a:lnTo>
                  <a:lnTo>
                    <a:pt x="19368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607299" y="3959747"/>
              <a:ext cx="139884" cy="10318"/>
            </a:xfrm>
            <a:custGeom>
              <a:avLst/>
              <a:gdLst/>
              <a:ahLst/>
              <a:cxnLst/>
              <a:rect l="0" t="0" r="0" b="0"/>
              <a:pathLst>
                <a:path w="139884" h="10318">
                  <a:moveTo>
                    <a:pt x="0" y="0"/>
                  </a:moveTo>
                  <a:lnTo>
                    <a:pt x="38303" y="8517"/>
                  </a:lnTo>
                  <a:lnTo>
                    <a:pt x="90858" y="10317"/>
                  </a:lnTo>
                  <a:lnTo>
                    <a:pt x="13988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940865" y="3809105"/>
              <a:ext cx="32282" cy="247485"/>
            </a:xfrm>
            <a:custGeom>
              <a:avLst/>
              <a:gdLst/>
              <a:ahLst/>
              <a:cxnLst/>
              <a:rect l="0" t="0" r="0" b="0"/>
              <a:pathLst>
                <a:path w="32282" h="247485">
                  <a:moveTo>
                    <a:pt x="0" y="0"/>
                  </a:moveTo>
                  <a:lnTo>
                    <a:pt x="5712" y="63459"/>
                  </a:lnTo>
                  <a:lnTo>
                    <a:pt x="17158" y="115975"/>
                  </a:lnTo>
                  <a:lnTo>
                    <a:pt x="21423" y="161758"/>
                  </a:lnTo>
                  <a:lnTo>
                    <a:pt x="28532" y="218364"/>
                  </a:lnTo>
                  <a:lnTo>
                    <a:pt x="32281" y="247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Freeform 107"/>
          <p:cNvSpPr/>
          <p:nvPr/>
        </p:nvSpPr>
        <p:spPr>
          <a:xfrm>
            <a:off x="613878" y="4809803"/>
            <a:ext cx="1743150" cy="96842"/>
          </a:xfrm>
          <a:custGeom>
            <a:avLst/>
            <a:gdLst/>
            <a:ahLst/>
            <a:cxnLst/>
            <a:rect l="0" t="0" r="0" b="0"/>
            <a:pathLst>
              <a:path w="1743150" h="96842">
                <a:moveTo>
                  <a:pt x="0" y="96841"/>
                </a:moveTo>
                <a:lnTo>
                  <a:pt x="35665" y="66887"/>
                </a:lnTo>
                <a:lnTo>
                  <a:pt x="85776" y="47795"/>
                </a:lnTo>
                <a:lnTo>
                  <a:pt x="148811" y="35698"/>
                </a:lnTo>
                <a:lnTo>
                  <a:pt x="202705" y="33292"/>
                </a:lnTo>
                <a:lnTo>
                  <a:pt x="262113" y="29392"/>
                </a:lnTo>
                <a:lnTo>
                  <a:pt x="325030" y="23074"/>
                </a:lnTo>
                <a:lnTo>
                  <a:pt x="383511" y="21826"/>
                </a:lnTo>
                <a:lnTo>
                  <a:pt x="444302" y="21580"/>
                </a:lnTo>
                <a:lnTo>
                  <a:pt x="492709" y="18349"/>
                </a:lnTo>
                <a:lnTo>
                  <a:pt x="540527" y="13008"/>
                </a:lnTo>
                <a:lnTo>
                  <a:pt x="589368" y="11426"/>
                </a:lnTo>
                <a:lnTo>
                  <a:pt x="637315" y="7768"/>
                </a:lnTo>
                <a:lnTo>
                  <a:pt x="689382" y="2301"/>
                </a:lnTo>
                <a:lnTo>
                  <a:pt x="742668" y="681"/>
                </a:lnTo>
                <a:lnTo>
                  <a:pt x="796317" y="201"/>
                </a:lnTo>
                <a:lnTo>
                  <a:pt x="850073" y="59"/>
                </a:lnTo>
                <a:lnTo>
                  <a:pt x="903861" y="17"/>
                </a:lnTo>
                <a:lnTo>
                  <a:pt x="957657" y="4"/>
                </a:lnTo>
                <a:lnTo>
                  <a:pt x="1011457" y="0"/>
                </a:lnTo>
                <a:lnTo>
                  <a:pt x="1065258" y="3188"/>
                </a:lnTo>
                <a:lnTo>
                  <a:pt x="1122247" y="8515"/>
                </a:lnTo>
                <a:lnTo>
                  <a:pt x="1181376" y="10094"/>
                </a:lnTo>
                <a:lnTo>
                  <a:pt x="1233568" y="13750"/>
                </a:lnTo>
                <a:lnTo>
                  <a:pt x="1282508" y="19217"/>
                </a:lnTo>
                <a:lnTo>
                  <a:pt x="1334869" y="24025"/>
                </a:lnTo>
                <a:lnTo>
                  <a:pt x="1388243" y="29834"/>
                </a:lnTo>
                <a:lnTo>
                  <a:pt x="1438729" y="34743"/>
                </a:lnTo>
                <a:lnTo>
                  <a:pt x="1498633" y="41401"/>
                </a:lnTo>
                <a:lnTo>
                  <a:pt x="1556517" y="50111"/>
                </a:lnTo>
                <a:lnTo>
                  <a:pt x="1610815" y="56259"/>
                </a:lnTo>
                <a:lnTo>
                  <a:pt x="1662145" y="62920"/>
                </a:lnTo>
                <a:lnTo>
                  <a:pt x="1720949" y="71631"/>
                </a:lnTo>
                <a:lnTo>
                  <a:pt x="1743149" y="75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1410131" y="4971204"/>
            <a:ext cx="1883033" cy="541047"/>
            <a:chOff x="1410131" y="4971204"/>
            <a:chExt cx="1883033" cy="541047"/>
          </a:xfrm>
        </p:grpSpPr>
        <p:sp>
          <p:nvSpPr>
            <p:cNvPr id="109" name="Freeform 108"/>
            <p:cNvSpPr/>
            <p:nvPr/>
          </p:nvSpPr>
          <p:spPr>
            <a:xfrm>
              <a:off x="1410131" y="4974423"/>
              <a:ext cx="400687" cy="537828"/>
            </a:xfrm>
            <a:custGeom>
              <a:avLst/>
              <a:gdLst/>
              <a:ahLst/>
              <a:cxnLst/>
              <a:rect l="0" t="0" r="0" b="0"/>
              <a:pathLst>
                <a:path w="400687" h="537828">
                  <a:moveTo>
                    <a:pt x="0" y="72103"/>
                  </a:moveTo>
                  <a:lnTo>
                    <a:pt x="5712" y="54966"/>
                  </a:lnTo>
                  <a:lnTo>
                    <a:pt x="26401" y="27172"/>
                  </a:lnTo>
                  <a:lnTo>
                    <a:pt x="55247" y="7646"/>
                  </a:lnTo>
                  <a:lnTo>
                    <a:pt x="92222" y="0"/>
                  </a:lnTo>
                  <a:lnTo>
                    <a:pt x="139178" y="3447"/>
                  </a:lnTo>
                  <a:lnTo>
                    <a:pt x="185238" y="17753"/>
                  </a:lnTo>
                  <a:lnTo>
                    <a:pt x="208262" y="33601"/>
                  </a:lnTo>
                  <a:lnTo>
                    <a:pt x="225270" y="53795"/>
                  </a:lnTo>
                  <a:lnTo>
                    <a:pt x="236814" y="78712"/>
                  </a:lnTo>
                  <a:lnTo>
                    <a:pt x="236366" y="105727"/>
                  </a:lnTo>
                  <a:lnTo>
                    <a:pt x="227000" y="132478"/>
                  </a:lnTo>
                  <a:lnTo>
                    <a:pt x="181643" y="189914"/>
                  </a:lnTo>
                  <a:lnTo>
                    <a:pt x="150263" y="211158"/>
                  </a:lnTo>
                  <a:lnTo>
                    <a:pt x="147999" y="215020"/>
                  </a:lnTo>
                  <a:lnTo>
                    <a:pt x="151271" y="217595"/>
                  </a:lnTo>
                  <a:lnTo>
                    <a:pt x="211168" y="231854"/>
                  </a:lnTo>
                  <a:lnTo>
                    <a:pt x="265728" y="252928"/>
                  </a:lnTo>
                  <a:lnTo>
                    <a:pt x="297126" y="268353"/>
                  </a:lnTo>
                  <a:lnTo>
                    <a:pt x="345195" y="305578"/>
                  </a:lnTo>
                  <a:lnTo>
                    <a:pt x="381162" y="359152"/>
                  </a:lnTo>
                  <a:lnTo>
                    <a:pt x="400488" y="410694"/>
                  </a:lnTo>
                  <a:lnTo>
                    <a:pt x="400686" y="458434"/>
                  </a:lnTo>
                  <a:lnTo>
                    <a:pt x="392888" y="483320"/>
                  </a:lnTo>
                  <a:lnTo>
                    <a:pt x="387461" y="493303"/>
                  </a:lnTo>
                  <a:lnTo>
                    <a:pt x="365490" y="510772"/>
                  </a:lnTo>
                  <a:lnTo>
                    <a:pt x="319511" y="530862"/>
                  </a:lnTo>
                  <a:lnTo>
                    <a:pt x="284279" y="537827"/>
                  </a:lnTo>
                  <a:lnTo>
                    <a:pt x="225309" y="536222"/>
                  </a:lnTo>
                  <a:lnTo>
                    <a:pt x="171836" y="534019"/>
                  </a:lnTo>
                  <a:lnTo>
                    <a:pt x="133409" y="525131"/>
                  </a:lnTo>
                  <a:lnTo>
                    <a:pt x="96842" y="5025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948140" y="5207929"/>
              <a:ext cx="193685" cy="172163"/>
            </a:xfrm>
            <a:custGeom>
              <a:avLst/>
              <a:gdLst/>
              <a:ahLst/>
              <a:cxnLst/>
              <a:rect l="0" t="0" r="0" b="0"/>
              <a:pathLst>
                <a:path w="193685" h="172163">
                  <a:moveTo>
                    <a:pt x="193684" y="0"/>
                  </a:moveTo>
                  <a:lnTo>
                    <a:pt x="183897" y="24575"/>
                  </a:lnTo>
                  <a:lnTo>
                    <a:pt x="131003" y="83806"/>
                  </a:lnTo>
                  <a:lnTo>
                    <a:pt x="74542" y="128922"/>
                  </a:lnTo>
                  <a:lnTo>
                    <a:pt x="11740" y="165768"/>
                  </a:lnTo>
                  <a:lnTo>
                    <a:pt x="0" y="1721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91181" y="5100327"/>
              <a:ext cx="204445" cy="365847"/>
            </a:xfrm>
            <a:custGeom>
              <a:avLst/>
              <a:gdLst/>
              <a:ahLst/>
              <a:cxnLst/>
              <a:rect l="0" t="0" r="0" b="0"/>
              <a:pathLst>
                <a:path w="204445" h="365847">
                  <a:moveTo>
                    <a:pt x="0" y="0"/>
                  </a:moveTo>
                  <a:lnTo>
                    <a:pt x="9786" y="31970"/>
                  </a:lnTo>
                  <a:lnTo>
                    <a:pt x="40271" y="88357"/>
                  </a:lnTo>
                  <a:lnTo>
                    <a:pt x="75704" y="146797"/>
                  </a:lnTo>
                  <a:lnTo>
                    <a:pt x="107848" y="203171"/>
                  </a:lnTo>
                  <a:lnTo>
                    <a:pt x="129286" y="239462"/>
                  </a:lnTo>
                  <a:lnTo>
                    <a:pt x="154339" y="281590"/>
                  </a:lnTo>
                  <a:lnTo>
                    <a:pt x="182175" y="328399"/>
                  </a:lnTo>
                  <a:lnTo>
                    <a:pt x="204444" y="3658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443109" y="5003485"/>
              <a:ext cx="64562" cy="462689"/>
            </a:xfrm>
            <a:custGeom>
              <a:avLst/>
              <a:gdLst/>
              <a:ahLst/>
              <a:cxnLst/>
              <a:rect l="0" t="0" r="0" b="0"/>
              <a:pathLst>
                <a:path w="64562" h="462689">
                  <a:moveTo>
                    <a:pt x="0" y="0"/>
                  </a:moveTo>
                  <a:lnTo>
                    <a:pt x="8516" y="61712"/>
                  </a:lnTo>
                  <a:lnTo>
                    <a:pt x="13283" y="123894"/>
                  </a:lnTo>
                  <a:lnTo>
                    <a:pt x="17859" y="171035"/>
                  </a:lnTo>
                  <a:lnTo>
                    <a:pt x="19893" y="219883"/>
                  </a:lnTo>
                  <a:lnTo>
                    <a:pt x="26750" y="271587"/>
                  </a:lnTo>
                  <a:lnTo>
                    <a:pt x="32384" y="330975"/>
                  </a:lnTo>
                  <a:lnTo>
                    <a:pt x="41742" y="382746"/>
                  </a:lnTo>
                  <a:lnTo>
                    <a:pt x="59345" y="444772"/>
                  </a:lnTo>
                  <a:lnTo>
                    <a:pt x="64561" y="4626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701353" y="4971204"/>
              <a:ext cx="287337" cy="538011"/>
            </a:xfrm>
            <a:custGeom>
              <a:avLst/>
              <a:gdLst/>
              <a:ahLst/>
              <a:cxnLst/>
              <a:rect l="0" t="0" r="0" b="0"/>
              <a:pathLst>
                <a:path w="287337" h="538011">
                  <a:moveTo>
                    <a:pt x="0" y="0"/>
                  </a:moveTo>
                  <a:lnTo>
                    <a:pt x="0" y="55336"/>
                  </a:lnTo>
                  <a:lnTo>
                    <a:pt x="0" y="103673"/>
                  </a:lnTo>
                  <a:lnTo>
                    <a:pt x="3188" y="166616"/>
                  </a:lnTo>
                  <a:lnTo>
                    <a:pt x="11705" y="225516"/>
                  </a:lnTo>
                  <a:lnTo>
                    <a:pt x="25294" y="283263"/>
                  </a:lnTo>
                  <a:lnTo>
                    <a:pt x="51582" y="343370"/>
                  </a:lnTo>
                  <a:lnTo>
                    <a:pt x="67092" y="373135"/>
                  </a:lnTo>
                  <a:lnTo>
                    <a:pt x="101957" y="418216"/>
                  </a:lnTo>
                  <a:lnTo>
                    <a:pt x="157029" y="449334"/>
                  </a:lnTo>
                  <a:lnTo>
                    <a:pt x="184167" y="453564"/>
                  </a:lnTo>
                  <a:lnTo>
                    <a:pt x="210974" y="450264"/>
                  </a:lnTo>
                  <a:lnTo>
                    <a:pt x="245035" y="434963"/>
                  </a:lnTo>
                  <a:lnTo>
                    <a:pt x="262735" y="422070"/>
                  </a:lnTo>
                  <a:lnTo>
                    <a:pt x="275384" y="401994"/>
                  </a:lnTo>
                  <a:lnTo>
                    <a:pt x="283796" y="377130"/>
                  </a:lnTo>
                  <a:lnTo>
                    <a:pt x="287336" y="336245"/>
                  </a:lnTo>
                  <a:lnTo>
                    <a:pt x="283927" y="308055"/>
                  </a:lnTo>
                  <a:lnTo>
                    <a:pt x="277757" y="297430"/>
                  </a:lnTo>
                  <a:lnTo>
                    <a:pt x="258149" y="282435"/>
                  </a:lnTo>
                  <a:lnTo>
                    <a:pt x="220224" y="272984"/>
                  </a:lnTo>
                  <a:lnTo>
                    <a:pt x="178699" y="275896"/>
                  </a:lnTo>
                  <a:lnTo>
                    <a:pt x="141819" y="290043"/>
                  </a:lnTo>
                  <a:lnTo>
                    <a:pt x="108176" y="320803"/>
                  </a:lnTo>
                  <a:lnTo>
                    <a:pt x="81855" y="372846"/>
                  </a:lnTo>
                  <a:lnTo>
                    <a:pt x="73044" y="396456"/>
                  </a:lnTo>
                  <a:lnTo>
                    <a:pt x="74708" y="425281"/>
                  </a:lnTo>
                  <a:lnTo>
                    <a:pt x="95259" y="486783"/>
                  </a:lnTo>
                  <a:lnTo>
                    <a:pt x="139882" y="5380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164041" y="5412372"/>
              <a:ext cx="129123" cy="21521"/>
            </a:xfrm>
            <a:custGeom>
              <a:avLst/>
              <a:gdLst/>
              <a:ahLst/>
              <a:cxnLst/>
              <a:rect l="0" t="0" r="0" b="0"/>
              <a:pathLst>
                <a:path w="129123" h="21521">
                  <a:moveTo>
                    <a:pt x="0" y="21520"/>
                  </a:moveTo>
                  <a:lnTo>
                    <a:pt x="53196" y="18333"/>
                  </a:lnTo>
                  <a:lnTo>
                    <a:pt x="97858" y="9816"/>
                  </a:lnTo>
                  <a:lnTo>
                    <a:pt x="1291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99480" y="5121847"/>
              <a:ext cx="139883" cy="32282"/>
            </a:xfrm>
            <a:custGeom>
              <a:avLst/>
              <a:gdLst/>
              <a:ahLst/>
              <a:cxnLst/>
              <a:rect l="0" t="0" r="0" b="0"/>
              <a:pathLst>
                <a:path w="139883" h="32282">
                  <a:moveTo>
                    <a:pt x="0" y="0"/>
                  </a:moveTo>
                  <a:lnTo>
                    <a:pt x="57432" y="14893"/>
                  </a:lnTo>
                  <a:lnTo>
                    <a:pt x="115452" y="27129"/>
                  </a:lnTo>
                  <a:lnTo>
                    <a:pt x="139882" y="322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524657" y="4921725"/>
            <a:ext cx="1393295" cy="501408"/>
            <a:chOff x="3524657" y="4921725"/>
            <a:chExt cx="1393295" cy="501408"/>
          </a:xfrm>
        </p:grpSpPr>
        <p:sp>
          <p:nvSpPr>
            <p:cNvPr id="117" name="Freeform 116"/>
            <p:cNvSpPr/>
            <p:nvPr/>
          </p:nvSpPr>
          <p:spPr>
            <a:xfrm>
              <a:off x="3524657" y="4938924"/>
              <a:ext cx="392598" cy="207297"/>
            </a:xfrm>
            <a:custGeom>
              <a:avLst/>
              <a:gdLst/>
              <a:ahLst/>
              <a:cxnLst/>
              <a:rect l="0" t="0" r="0" b="0"/>
              <a:pathLst>
                <a:path w="392598" h="207297">
                  <a:moveTo>
                    <a:pt x="26750" y="0"/>
                  </a:moveTo>
                  <a:lnTo>
                    <a:pt x="18234" y="38302"/>
                  </a:lnTo>
                  <a:lnTo>
                    <a:pt x="8891" y="97413"/>
                  </a:lnTo>
                  <a:lnTo>
                    <a:pt x="0" y="159825"/>
                  </a:lnTo>
                  <a:lnTo>
                    <a:pt x="548" y="169915"/>
                  </a:lnTo>
                  <a:lnTo>
                    <a:pt x="7533" y="187503"/>
                  </a:lnTo>
                  <a:lnTo>
                    <a:pt x="28173" y="200103"/>
                  </a:lnTo>
                  <a:lnTo>
                    <a:pt x="56076" y="207296"/>
                  </a:lnTo>
                  <a:lnTo>
                    <a:pt x="112957" y="205361"/>
                  </a:lnTo>
                  <a:lnTo>
                    <a:pt x="170244" y="204625"/>
                  </a:lnTo>
                  <a:lnTo>
                    <a:pt x="227612" y="195889"/>
                  </a:lnTo>
                  <a:lnTo>
                    <a:pt x="281808" y="179462"/>
                  </a:lnTo>
                  <a:lnTo>
                    <a:pt x="338376" y="155191"/>
                  </a:lnTo>
                  <a:lnTo>
                    <a:pt x="368560" y="146145"/>
                  </a:lnTo>
                  <a:lnTo>
                    <a:pt x="392597" y="150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745159" y="4949684"/>
              <a:ext cx="32213" cy="408888"/>
            </a:xfrm>
            <a:custGeom>
              <a:avLst/>
              <a:gdLst/>
              <a:ahLst/>
              <a:cxnLst/>
              <a:rect l="0" t="0" r="0" b="0"/>
              <a:pathLst>
                <a:path w="32213" h="408888">
                  <a:moveTo>
                    <a:pt x="32212" y="0"/>
                  </a:moveTo>
                  <a:lnTo>
                    <a:pt x="17423" y="35557"/>
                  </a:lnTo>
                  <a:lnTo>
                    <a:pt x="8834" y="98906"/>
                  </a:lnTo>
                  <a:lnTo>
                    <a:pt x="2569" y="151254"/>
                  </a:lnTo>
                  <a:lnTo>
                    <a:pt x="713" y="207813"/>
                  </a:lnTo>
                  <a:lnTo>
                    <a:pt x="164" y="266815"/>
                  </a:lnTo>
                  <a:lnTo>
                    <a:pt x="0" y="318968"/>
                  </a:lnTo>
                  <a:lnTo>
                    <a:pt x="5657" y="379435"/>
                  </a:lnTo>
                  <a:lnTo>
                    <a:pt x="10692" y="4088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006825" y="4921725"/>
              <a:ext cx="211715" cy="450259"/>
            </a:xfrm>
            <a:custGeom>
              <a:avLst/>
              <a:gdLst/>
              <a:ahLst/>
              <a:cxnLst/>
              <a:rect l="0" t="0" r="0" b="0"/>
              <a:pathLst>
                <a:path w="211715" h="450259">
                  <a:moveTo>
                    <a:pt x="136393" y="49479"/>
                  </a:moveTo>
                  <a:lnTo>
                    <a:pt x="118016" y="24904"/>
                  </a:lnTo>
                  <a:lnTo>
                    <a:pt x="100727" y="10262"/>
                  </a:lnTo>
                  <a:lnTo>
                    <a:pt x="77899" y="2160"/>
                  </a:lnTo>
                  <a:lnTo>
                    <a:pt x="65116" y="0"/>
                  </a:lnTo>
                  <a:lnTo>
                    <a:pt x="41348" y="3976"/>
                  </a:lnTo>
                  <a:lnTo>
                    <a:pt x="29989" y="8383"/>
                  </a:lnTo>
                  <a:lnTo>
                    <a:pt x="14180" y="22845"/>
                  </a:lnTo>
                  <a:lnTo>
                    <a:pt x="8290" y="31723"/>
                  </a:lnTo>
                  <a:lnTo>
                    <a:pt x="0" y="72779"/>
                  </a:lnTo>
                  <a:lnTo>
                    <a:pt x="3257" y="111379"/>
                  </a:lnTo>
                  <a:lnTo>
                    <a:pt x="26964" y="167491"/>
                  </a:lnTo>
                  <a:lnTo>
                    <a:pt x="55074" y="228991"/>
                  </a:lnTo>
                  <a:lnTo>
                    <a:pt x="89920" y="291466"/>
                  </a:lnTo>
                  <a:lnTo>
                    <a:pt x="113948" y="350041"/>
                  </a:lnTo>
                  <a:lnTo>
                    <a:pt x="129037" y="399375"/>
                  </a:lnTo>
                  <a:lnTo>
                    <a:pt x="128501" y="441020"/>
                  </a:lnTo>
                  <a:lnTo>
                    <a:pt x="123958" y="447998"/>
                  </a:lnTo>
                  <a:lnTo>
                    <a:pt x="117343" y="450258"/>
                  </a:lnTo>
                  <a:lnTo>
                    <a:pt x="109346" y="449374"/>
                  </a:lnTo>
                  <a:lnTo>
                    <a:pt x="94084" y="438827"/>
                  </a:lnTo>
                  <a:lnTo>
                    <a:pt x="64803" y="402831"/>
                  </a:lnTo>
                  <a:lnTo>
                    <a:pt x="48893" y="366059"/>
                  </a:lnTo>
                  <a:lnTo>
                    <a:pt x="42319" y="324875"/>
                  </a:lnTo>
                  <a:lnTo>
                    <a:pt x="46084" y="282385"/>
                  </a:lnTo>
                  <a:lnTo>
                    <a:pt x="66657" y="233774"/>
                  </a:lnTo>
                  <a:lnTo>
                    <a:pt x="100789" y="184494"/>
                  </a:lnTo>
                  <a:lnTo>
                    <a:pt x="161714" y="132110"/>
                  </a:lnTo>
                  <a:lnTo>
                    <a:pt x="211714" y="925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298468" y="5180135"/>
              <a:ext cx="189077" cy="227632"/>
            </a:xfrm>
            <a:custGeom>
              <a:avLst/>
              <a:gdLst/>
              <a:ahLst/>
              <a:cxnLst/>
              <a:rect l="0" t="0" r="0" b="0"/>
              <a:pathLst>
                <a:path w="189077" h="227632">
                  <a:moveTo>
                    <a:pt x="178315" y="27794"/>
                  </a:moveTo>
                  <a:lnTo>
                    <a:pt x="172603" y="10657"/>
                  </a:lnTo>
                  <a:lnTo>
                    <a:pt x="166138" y="5609"/>
                  </a:lnTo>
                  <a:lnTo>
                    <a:pt x="146202" y="0"/>
                  </a:lnTo>
                  <a:lnTo>
                    <a:pt x="108092" y="2554"/>
                  </a:lnTo>
                  <a:lnTo>
                    <a:pt x="66512" y="22308"/>
                  </a:lnTo>
                  <a:lnTo>
                    <a:pt x="26798" y="61116"/>
                  </a:lnTo>
                  <a:lnTo>
                    <a:pt x="10945" y="82057"/>
                  </a:lnTo>
                  <a:lnTo>
                    <a:pt x="2304" y="106509"/>
                  </a:lnTo>
                  <a:lnTo>
                    <a:pt x="0" y="119724"/>
                  </a:lnTo>
                  <a:lnTo>
                    <a:pt x="3816" y="147162"/>
                  </a:lnTo>
                  <a:lnTo>
                    <a:pt x="14678" y="172905"/>
                  </a:lnTo>
                  <a:lnTo>
                    <a:pt x="31462" y="192317"/>
                  </a:lnTo>
                  <a:lnTo>
                    <a:pt x="66788" y="216689"/>
                  </a:lnTo>
                  <a:lnTo>
                    <a:pt x="124679" y="227631"/>
                  </a:lnTo>
                  <a:lnTo>
                    <a:pt x="154875" y="227001"/>
                  </a:lnTo>
                  <a:lnTo>
                    <a:pt x="189076" y="2214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595171" y="5197168"/>
              <a:ext cx="322781" cy="225965"/>
            </a:xfrm>
            <a:custGeom>
              <a:avLst/>
              <a:gdLst/>
              <a:ahLst/>
              <a:cxnLst/>
              <a:rect l="0" t="0" r="0" b="0"/>
              <a:pathLst>
                <a:path w="322781" h="225965">
                  <a:moveTo>
                    <a:pt x="10734" y="0"/>
                  </a:moveTo>
                  <a:lnTo>
                    <a:pt x="2218" y="38303"/>
                  </a:lnTo>
                  <a:lnTo>
                    <a:pt x="417" y="90858"/>
                  </a:lnTo>
                  <a:lnTo>
                    <a:pt x="62" y="147291"/>
                  </a:lnTo>
                  <a:lnTo>
                    <a:pt x="0" y="180602"/>
                  </a:lnTo>
                  <a:lnTo>
                    <a:pt x="5690" y="142027"/>
                  </a:lnTo>
                  <a:lnTo>
                    <a:pt x="18328" y="88675"/>
                  </a:lnTo>
                  <a:lnTo>
                    <a:pt x="29988" y="48725"/>
                  </a:lnTo>
                  <a:lnTo>
                    <a:pt x="41609" y="29227"/>
                  </a:lnTo>
                  <a:lnTo>
                    <a:pt x="49251" y="24268"/>
                  </a:lnTo>
                  <a:lnTo>
                    <a:pt x="67307" y="21944"/>
                  </a:lnTo>
                  <a:lnTo>
                    <a:pt x="74752" y="25390"/>
                  </a:lnTo>
                  <a:lnTo>
                    <a:pt x="86213" y="38783"/>
                  </a:lnTo>
                  <a:lnTo>
                    <a:pt x="98608" y="101831"/>
                  </a:lnTo>
                  <a:lnTo>
                    <a:pt x="101597" y="118102"/>
                  </a:lnTo>
                  <a:lnTo>
                    <a:pt x="105981" y="125362"/>
                  </a:lnTo>
                  <a:lnTo>
                    <a:pt x="111295" y="126615"/>
                  </a:lnTo>
                  <a:lnTo>
                    <a:pt x="117229" y="123864"/>
                  </a:lnTo>
                  <a:lnTo>
                    <a:pt x="137005" y="102856"/>
                  </a:lnTo>
                  <a:lnTo>
                    <a:pt x="170111" y="42625"/>
                  </a:lnTo>
                  <a:lnTo>
                    <a:pt x="190533" y="16349"/>
                  </a:lnTo>
                  <a:lnTo>
                    <a:pt x="198748" y="13291"/>
                  </a:lnTo>
                  <a:lnTo>
                    <a:pt x="207811" y="13643"/>
                  </a:lnTo>
                  <a:lnTo>
                    <a:pt x="217440" y="16269"/>
                  </a:lnTo>
                  <a:lnTo>
                    <a:pt x="225055" y="21606"/>
                  </a:lnTo>
                  <a:lnTo>
                    <a:pt x="236704" y="37102"/>
                  </a:lnTo>
                  <a:lnTo>
                    <a:pt x="260935" y="100562"/>
                  </a:lnTo>
                  <a:lnTo>
                    <a:pt x="287449" y="157754"/>
                  </a:lnTo>
                  <a:lnTo>
                    <a:pt x="316474" y="214502"/>
                  </a:lnTo>
                  <a:lnTo>
                    <a:pt x="322780" y="225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152584" y="5799739"/>
            <a:ext cx="1556059" cy="501077"/>
            <a:chOff x="2152584" y="5799739"/>
            <a:chExt cx="1556059" cy="501077"/>
          </a:xfrm>
        </p:grpSpPr>
        <p:sp>
          <p:nvSpPr>
            <p:cNvPr id="123" name="Freeform 122"/>
            <p:cNvSpPr/>
            <p:nvPr/>
          </p:nvSpPr>
          <p:spPr>
            <a:xfrm>
              <a:off x="2174104" y="6079503"/>
              <a:ext cx="204444" cy="21522"/>
            </a:xfrm>
            <a:custGeom>
              <a:avLst/>
              <a:gdLst/>
              <a:ahLst/>
              <a:cxnLst/>
              <a:rect l="0" t="0" r="0" b="0"/>
              <a:pathLst>
                <a:path w="204444" h="21522">
                  <a:moveTo>
                    <a:pt x="0" y="21521"/>
                  </a:moveTo>
                  <a:lnTo>
                    <a:pt x="50642" y="6544"/>
                  </a:lnTo>
                  <a:lnTo>
                    <a:pt x="106004" y="1293"/>
                  </a:lnTo>
                  <a:lnTo>
                    <a:pt x="166888" y="255"/>
                  </a:lnTo>
                  <a:lnTo>
                    <a:pt x="2044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152584" y="5971901"/>
              <a:ext cx="150643" cy="1"/>
            </a:xfrm>
            <a:custGeom>
              <a:avLst/>
              <a:gdLst/>
              <a:ahLst/>
              <a:cxnLst/>
              <a:rect l="0" t="0" r="0" b="0"/>
              <a:pathLst>
                <a:path w="150643" h="1">
                  <a:moveTo>
                    <a:pt x="0" y="0"/>
                  </a:moveTo>
                  <a:lnTo>
                    <a:pt x="56384" y="0"/>
                  </a:lnTo>
                  <a:lnTo>
                    <a:pt x="109562" y="0"/>
                  </a:lnTo>
                  <a:lnTo>
                    <a:pt x="1506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572837" y="5801677"/>
              <a:ext cx="270935" cy="351827"/>
            </a:xfrm>
            <a:custGeom>
              <a:avLst/>
              <a:gdLst/>
              <a:ahLst/>
              <a:cxnLst/>
              <a:rect l="0" t="0" r="0" b="0"/>
              <a:pathLst>
                <a:path w="270935" h="351827">
                  <a:moveTo>
                    <a:pt x="171557" y="19582"/>
                  </a:moveTo>
                  <a:lnTo>
                    <a:pt x="127926" y="16394"/>
                  </a:lnTo>
                  <a:lnTo>
                    <a:pt x="66047" y="2424"/>
                  </a:lnTo>
                  <a:lnTo>
                    <a:pt x="38183" y="0"/>
                  </a:lnTo>
                  <a:lnTo>
                    <a:pt x="16235" y="5300"/>
                  </a:lnTo>
                  <a:lnTo>
                    <a:pt x="7035" y="10061"/>
                  </a:lnTo>
                  <a:lnTo>
                    <a:pt x="2096" y="16822"/>
                  </a:lnTo>
                  <a:lnTo>
                    <a:pt x="0" y="24915"/>
                  </a:lnTo>
                  <a:lnTo>
                    <a:pt x="669" y="81480"/>
                  </a:lnTo>
                  <a:lnTo>
                    <a:pt x="5141" y="104480"/>
                  </a:lnTo>
                  <a:lnTo>
                    <a:pt x="10399" y="113243"/>
                  </a:lnTo>
                  <a:lnTo>
                    <a:pt x="25805" y="126169"/>
                  </a:lnTo>
                  <a:lnTo>
                    <a:pt x="47797" y="132711"/>
                  </a:lnTo>
                  <a:lnTo>
                    <a:pt x="106594" y="142623"/>
                  </a:lnTo>
                  <a:lnTo>
                    <a:pt x="158154" y="164039"/>
                  </a:lnTo>
                  <a:lnTo>
                    <a:pt x="218149" y="202213"/>
                  </a:lnTo>
                  <a:lnTo>
                    <a:pt x="238494" y="218715"/>
                  </a:lnTo>
                  <a:lnTo>
                    <a:pt x="252318" y="240396"/>
                  </a:lnTo>
                  <a:lnTo>
                    <a:pt x="270934" y="287570"/>
                  </a:lnTo>
                  <a:lnTo>
                    <a:pt x="270089" y="297474"/>
                  </a:lnTo>
                  <a:lnTo>
                    <a:pt x="259585" y="314853"/>
                  </a:lnTo>
                  <a:lnTo>
                    <a:pt x="233507" y="338082"/>
                  </a:lnTo>
                  <a:lnTo>
                    <a:pt x="210249" y="346452"/>
                  </a:lnTo>
                  <a:lnTo>
                    <a:pt x="156351" y="351826"/>
                  </a:lnTo>
                  <a:lnTo>
                    <a:pt x="113915" y="341331"/>
                  </a:lnTo>
                  <a:lnTo>
                    <a:pt x="55154" y="307355"/>
                  </a:lnTo>
                  <a:lnTo>
                    <a:pt x="42435" y="299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949954" y="5871688"/>
              <a:ext cx="265697" cy="363006"/>
            </a:xfrm>
            <a:custGeom>
              <a:avLst/>
              <a:gdLst/>
              <a:ahLst/>
              <a:cxnLst/>
              <a:rect l="0" t="0" r="0" b="0"/>
              <a:pathLst>
                <a:path w="265697" h="363006">
                  <a:moveTo>
                    <a:pt x="41924" y="14132"/>
                  </a:moveTo>
                  <a:lnTo>
                    <a:pt x="16175" y="71584"/>
                  </a:lnTo>
                  <a:lnTo>
                    <a:pt x="2653" y="134632"/>
                  </a:lnTo>
                  <a:lnTo>
                    <a:pt x="0" y="190116"/>
                  </a:lnTo>
                  <a:lnTo>
                    <a:pt x="5590" y="248800"/>
                  </a:lnTo>
                  <a:lnTo>
                    <a:pt x="25579" y="300859"/>
                  </a:lnTo>
                  <a:lnTo>
                    <a:pt x="45420" y="329272"/>
                  </a:lnTo>
                  <a:lnTo>
                    <a:pt x="70179" y="349870"/>
                  </a:lnTo>
                  <a:lnTo>
                    <a:pt x="100312" y="360619"/>
                  </a:lnTo>
                  <a:lnTo>
                    <a:pt x="132435" y="363005"/>
                  </a:lnTo>
                  <a:lnTo>
                    <a:pt x="175016" y="350905"/>
                  </a:lnTo>
                  <a:lnTo>
                    <a:pt x="219894" y="318481"/>
                  </a:lnTo>
                  <a:lnTo>
                    <a:pt x="236664" y="291616"/>
                  </a:lnTo>
                  <a:lnTo>
                    <a:pt x="260492" y="229136"/>
                  </a:lnTo>
                  <a:lnTo>
                    <a:pt x="265696" y="191284"/>
                  </a:lnTo>
                  <a:lnTo>
                    <a:pt x="261526" y="138356"/>
                  </a:lnTo>
                  <a:lnTo>
                    <a:pt x="247007" y="94378"/>
                  </a:lnTo>
                  <a:lnTo>
                    <a:pt x="213699" y="48006"/>
                  </a:lnTo>
                  <a:lnTo>
                    <a:pt x="198372" y="33969"/>
                  </a:lnTo>
                  <a:lnTo>
                    <a:pt x="148873" y="11268"/>
                  </a:lnTo>
                  <a:lnTo>
                    <a:pt x="99915" y="0"/>
                  </a:lnTo>
                  <a:lnTo>
                    <a:pt x="42697" y="2101"/>
                  </a:lnTo>
                  <a:lnTo>
                    <a:pt x="31164" y="33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394330" y="5799739"/>
              <a:ext cx="314313" cy="501077"/>
            </a:xfrm>
            <a:custGeom>
              <a:avLst/>
              <a:gdLst/>
              <a:ahLst/>
              <a:cxnLst/>
              <a:rect l="0" t="0" r="0" b="0"/>
              <a:pathLst>
                <a:path w="314313" h="501077">
                  <a:moveTo>
                    <a:pt x="124797" y="53801"/>
                  </a:moveTo>
                  <a:lnTo>
                    <a:pt x="88090" y="110056"/>
                  </a:lnTo>
                  <a:lnTo>
                    <a:pt x="47239" y="170832"/>
                  </a:lnTo>
                  <a:lnTo>
                    <a:pt x="15779" y="230925"/>
                  </a:lnTo>
                  <a:lnTo>
                    <a:pt x="0" y="290087"/>
                  </a:lnTo>
                  <a:lnTo>
                    <a:pt x="145" y="330248"/>
                  </a:lnTo>
                  <a:lnTo>
                    <a:pt x="16617" y="387375"/>
                  </a:lnTo>
                  <a:lnTo>
                    <a:pt x="50292" y="445243"/>
                  </a:lnTo>
                  <a:lnTo>
                    <a:pt x="66178" y="465296"/>
                  </a:lnTo>
                  <a:lnTo>
                    <a:pt x="105701" y="490029"/>
                  </a:lnTo>
                  <a:lnTo>
                    <a:pt x="149559" y="501076"/>
                  </a:lnTo>
                  <a:lnTo>
                    <a:pt x="198555" y="492925"/>
                  </a:lnTo>
                  <a:lnTo>
                    <a:pt x="239507" y="469654"/>
                  </a:lnTo>
                  <a:lnTo>
                    <a:pt x="268645" y="440043"/>
                  </a:lnTo>
                  <a:lnTo>
                    <a:pt x="295593" y="387218"/>
                  </a:lnTo>
                  <a:lnTo>
                    <a:pt x="313518" y="332350"/>
                  </a:lnTo>
                  <a:lnTo>
                    <a:pt x="314312" y="269251"/>
                  </a:lnTo>
                  <a:lnTo>
                    <a:pt x="306485" y="214081"/>
                  </a:lnTo>
                  <a:lnTo>
                    <a:pt x="289623" y="151911"/>
                  </a:lnTo>
                  <a:lnTo>
                    <a:pt x="266119" y="97008"/>
                  </a:lnTo>
                  <a:lnTo>
                    <a:pt x="246109" y="70322"/>
                  </a:lnTo>
                  <a:lnTo>
                    <a:pt x="192713" y="37895"/>
                  </a:lnTo>
                  <a:lnTo>
                    <a:pt x="130242" y="6938"/>
                  </a:lnTo>
                  <a:lnTo>
                    <a:pt x="11403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400068" y="6439077"/>
            <a:ext cx="616371" cy="331515"/>
            <a:chOff x="2400068" y="6439077"/>
            <a:chExt cx="616371" cy="331515"/>
          </a:xfrm>
        </p:grpSpPr>
        <p:sp>
          <p:nvSpPr>
            <p:cNvPr id="129" name="Freeform 128"/>
            <p:cNvSpPr/>
            <p:nvPr/>
          </p:nvSpPr>
          <p:spPr>
            <a:xfrm>
              <a:off x="2400068" y="6649793"/>
              <a:ext cx="247485" cy="21521"/>
            </a:xfrm>
            <a:custGeom>
              <a:avLst/>
              <a:gdLst/>
              <a:ahLst/>
              <a:cxnLst/>
              <a:rect l="0" t="0" r="0" b="0"/>
              <a:pathLst>
                <a:path w="247485" h="21521">
                  <a:moveTo>
                    <a:pt x="247484" y="21520"/>
                  </a:moveTo>
                  <a:lnTo>
                    <a:pt x="184025" y="15808"/>
                  </a:lnTo>
                  <a:lnTo>
                    <a:pt x="139545" y="6543"/>
                  </a:lnTo>
                  <a:lnTo>
                    <a:pt x="96293" y="2908"/>
                  </a:lnTo>
                  <a:lnTo>
                    <a:pt x="37299" y="86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443109" y="6585232"/>
              <a:ext cx="172164" cy="21522"/>
            </a:xfrm>
            <a:custGeom>
              <a:avLst/>
              <a:gdLst/>
              <a:ahLst/>
              <a:cxnLst/>
              <a:rect l="0" t="0" r="0" b="0"/>
              <a:pathLst>
                <a:path w="172164" h="21522">
                  <a:moveTo>
                    <a:pt x="172163" y="21521"/>
                  </a:moveTo>
                  <a:lnTo>
                    <a:pt x="155026" y="10096"/>
                  </a:lnTo>
                  <a:lnTo>
                    <a:pt x="121521" y="2991"/>
                  </a:lnTo>
                  <a:lnTo>
                    <a:pt x="79116" y="1330"/>
                  </a:lnTo>
                  <a:lnTo>
                    <a:pt x="23441" y="39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798195" y="6439077"/>
              <a:ext cx="218244" cy="331515"/>
            </a:xfrm>
            <a:custGeom>
              <a:avLst/>
              <a:gdLst/>
              <a:ahLst/>
              <a:cxnLst/>
              <a:rect l="0" t="0" r="0" b="0"/>
              <a:pathLst>
                <a:path w="218244" h="331515">
                  <a:moveTo>
                    <a:pt x="0" y="17033"/>
                  </a:moveTo>
                  <a:lnTo>
                    <a:pt x="11424" y="5608"/>
                  </a:lnTo>
                  <a:lnTo>
                    <a:pt x="32974" y="0"/>
                  </a:lnTo>
                  <a:lnTo>
                    <a:pt x="75526" y="30"/>
                  </a:lnTo>
                  <a:lnTo>
                    <a:pt x="102910" y="5889"/>
                  </a:lnTo>
                  <a:lnTo>
                    <a:pt x="137296" y="22631"/>
                  </a:lnTo>
                  <a:lnTo>
                    <a:pt x="155072" y="35861"/>
                  </a:lnTo>
                  <a:lnTo>
                    <a:pt x="172811" y="62464"/>
                  </a:lnTo>
                  <a:lnTo>
                    <a:pt x="175240" y="85844"/>
                  </a:lnTo>
                  <a:lnTo>
                    <a:pt x="174214" y="98774"/>
                  </a:lnTo>
                  <a:lnTo>
                    <a:pt x="163510" y="119517"/>
                  </a:lnTo>
                  <a:lnTo>
                    <a:pt x="127413" y="152318"/>
                  </a:lnTo>
                  <a:lnTo>
                    <a:pt x="84548" y="173232"/>
                  </a:lnTo>
                  <a:lnTo>
                    <a:pt x="53479" y="182739"/>
                  </a:lnTo>
                  <a:lnTo>
                    <a:pt x="53587" y="182500"/>
                  </a:lnTo>
                  <a:lnTo>
                    <a:pt x="57245" y="181145"/>
                  </a:lnTo>
                  <a:lnTo>
                    <a:pt x="113605" y="190497"/>
                  </a:lnTo>
                  <a:lnTo>
                    <a:pt x="156805" y="203529"/>
                  </a:lnTo>
                  <a:lnTo>
                    <a:pt x="197823" y="229356"/>
                  </a:lnTo>
                  <a:lnTo>
                    <a:pt x="215766" y="256091"/>
                  </a:lnTo>
                  <a:lnTo>
                    <a:pt x="218243" y="279502"/>
                  </a:lnTo>
                  <a:lnTo>
                    <a:pt x="217229" y="292440"/>
                  </a:lnTo>
                  <a:lnTo>
                    <a:pt x="212968" y="302262"/>
                  </a:lnTo>
                  <a:lnTo>
                    <a:pt x="198667" y="316363"/>
                  </a:lnTo>
                  <a:lnTo>
                    <a:pt x="164739" y="331022"/>
                  </a:lnTo>
                  <a:lnTo>
                    <a:pt x="124398" y="331514"/>
                  </a:lnTo>
                  <a:lnTo>
                    <a:pt x="65310" y="307374"/>
                  </a:lnTo>
                  <a:lnTo>
                    <a:pt x="43040" y="2967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Freeform 132"/>
          <p:cNvSpPr/>
          <p:nvPr/>
        </p:nvSpPr>
        <p:spPr>
          <a:xfrm>
            <a:off x="3200671" y="6456110"/>
            <a:ext cx="225844" cy="327678"/>
          </a:xfrm>
          <a:custGeom>
            <a:avLst/>
            <a:gdLst/>
            <a:ahLst/>
            <a:cxnLst/>
            <a:rect l="0" t="0" r="0" b="0"/>
            <a:pathLst>
              <a:path w="225844" h="327678">
                <a:moveTo>
                  <a:pt x="92492" y="32280"/>
                </a:moveTo>
                <a:lnTo>
                  <a:pt x="74116" y="56855"/>
                </a:lnTo>
                <a:lnTo>
                  <a:pt x="32640" y="98897"/>
                </a:lnTo>
                <a:lnTo>
                  <a:pt x="10330" y="135443"/>
                </a:lnTo>
                <a:lnTo>
                  <a:pt x="0" y="182272"/>
                </a:lnTo>
                <a:lnTo>
                  <a:pt x="2651" y="228295"/>
                </a:lnTo>
                <a:lnTo>
                  <a:pt x="16721" y="272218"/>
                </a:lnTo>
                <a:lnTo>
                  <a:pt x="41746" y="309809"/>
                </a:lnTo>
                <a:lnTo>
                  <a:pt x="64757" y="323007"/>
                </a:lnTo>
                <a:lnTo>
                  <a:pt x="90926" y="327677"/>
                </a:lnTo>
                <a:lnTo>
                  <a:pt x="118497" y="325768"/>
                </a:lnTo>
                <a:lnTo>
                  <a:pt x="140316" y="317745"/>
                </a:lnTo>
                <a:lnTo>
                  <a:pt x="159179" y="303818"/>
                </a:lnTo>
                <a:lnTo>
                  <a:pt x="187573" y="270286"/>
                </a:lnTo>
                <a:lnTo>
                  <a:pt x="213264" y="215373"/>
                </a:lnTo>
                <a:lnTo>
                  <a:pt x="224852" y="182973"/>
                </a:lnTo>
                <a:lnTo>
                  <a:pt x="225843" y="161424"/>
                </a:lnTo>
                <a:lnTo>
                  <a:pt x="222450" y="106941"/>
                </a:lnTo>
                <a:lnTo>
                  <a:pt x="215609" y="82998"/>
                </a:lnTo>
                <a:lnTo>
                  <a:pt x="188750" y="46510"/>
                </a:lnTo>
                <a:lnTo>
                  <a:pt x="14629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3506095" y="6466870"/>
            <a:ext cx="232067" cy="306789"/>
          </a:xfrm>
          <a:custGeom>
            <a:avLst/>
            <a:gdLst/>
            <a:ahLst/>
            <a:cxnLst/>
            <a:rect l="0" t="0" r="0" b="0"/>
            <a:pathLst>
              <a:path w="232067" h="306789">
                <a:moveTo>
                  <a:pt x="56072" y="32281"/>
                </a:moveTo>
                <a:lnTo>
                  <a:pt x="31497" y="50657"/>
                </a:lnTo>
                <a:lnTo>
                  <a:pt x="10798" y="78773"/>
                </a:lnTo>
                <a:lnTo>
                  <a:pt x="880" y="103557"/>
                </a:lnTo>
                <a:lnTo>
                  <a:pt x="0" y="150108"/>
                </a:lnTo>
                <a:lnTo>
                  <a:pt x="11609" y="208412"/>
                </a:lnTo>
                <a:lnTo>
                  <a:pt x="48195" y="264714"/>
                </a:lnTo>
                <a:lnTo>
                  <a:pt x="78447" y="294302"/>
                </a:lnTo>
                <a:lnTo>
                  <a:pt x="102681" y="304159"/>
                </a:lnTo>
                <a:lnTo>
                  <a:pt x="115839" y="306788"/>
                </a:lnTo>
                <a:lnTo>
                  <a:pt x="143212" y="303331"/>
                </a:lnTo>
                <a:lnTo>
                  <a:pt x="157206" y="299062"/>
                </a:lnTo>
                <a:lnTo>
                  <a:pt x="182320" y="281566"/>
                </a:lnTo>
                <a:lnTo>
                  <a:pt x="210247" y="248017"/>
                </a:lnTo>
                <a:lnTo>
                  <a:pt x="226094" y="208986"/>
                </a:lnTo>
                <a:lnTo>
                  <a:pt x="232066" y="178964"/>
                </a:lnTo>
                <a:lnTo>
                  <a:pt x="226159" y="124090"/>
                </a:lnTo>
                <a:lnTo>
                  <a:pt x="218944" y="94605"/>
                </a:lnTo>
                <a:lnTo>
                  <a:pt x="207766" y="73530"/>
                </a:lnTo>
                <a:lnTo>
                  <a:pt x="169323" y="46629"/>
                </a:lnTo>
                <a:lnTo>
                  <a:pt x="112344" y="13816"/>
                </a:lnTo>
                <a:lnTo>
                  <a:pt x="8835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3884973" y="6413069"/>
            <a:ext cx="258246" cy="279765"/>
            <a:chOff x="3884973" y="6413069"/>
            <a:chExt cx="258246" cy="279765"/>
          </a:xfrm>
        </p:grpSpPr>
        <p:sp>
          <p:nvSpPr>
            <p:cNvPr id="135" name="Freeform 134"/>
            <p:cNvSpPr/>
            <p:nvPr/>
          </p:nvSpPr>
          <p:spPr>
            <a:xfrm>
              <a:off x="3884973" y="6423829"/>
              <a:ext cx="258246" cy="138816"/>
            </a:xfrm>
            <a:custGeom>
              <a:avLst/>
              <a:gdLst/>
              <a:ahLst/>
              <a:cxnLst/>
              <a:rect l="0" t="0" r="0" b="0"/>
              <a:pathLst>
                <a:path w="258246" h="138816">
                  <a:moveTo>
                    <a:pt x="0" y="0"/>
                  </a:moveTo>
                  <a:lnTo>
                    <a:pt x="8516" y="38303"/>
                  </a:lnTo>
                  <a:lnTo>
                    <a:pt x="10317" y="90859"/>
                  </a:lnTo>
                  <a:lnTo>
                    <a:pt x="16939" y="112515"/>
                  </a:lnTo>
                  <a:lnTo>
                    <a:pt x="22053" y="121637"/>
                  </a:lnTo>
                  <a:lnTo>
                    <a:pt x="30245" y="127719"/>
                  </a:lnTo>
                  <a:lnTo>
                    <a:pt x="52099" y="134477"/>
                  </a:lnTo>
                  <a:lnTo>
                    <a:pt x="112491" y="138815"/>
                  </a:lnTo>
                  <a:lnTo>
                    <a:pt x="161921" y="138370"/>
                  </a:lnTo>
                  <a:lnTo>
                    <a:pt x="209058" y="134030"/>
                  </a:lnTo>
                  <a:lnTo>
                    <a:pt x="258245" y="1291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057136" y="6413069"/>
              <a:ext cx="32282" cy="279765"/>
            </a:xfrm>
            <a:custGeom>
              <a:avLst/>
              <a:gdLst/>
              <a:ahLst/>
              <a:cxnLst/>
              <a:rect l="0" t="0" r="0" b="0"/>
              <a:pathLst>
                <a:path w="32282" h="279765">
                  <a:moveTo>
                    <a:pt x="32281" y="0"/>
                  </a:moveTo>
                  <a:lnTo>
                    <a:pt x="15123" y="58647"/>
                  </a:lnTo>
                  <a:lnTo>
                    <a:pt x="10857" y="108639"/>
                  </a:lnTo>
                  <a:lnTo>
                    <a:pt x="3748" y="152544"/>
                  </a:lnTo>
                  <a:lnTo>
                    <a:pt x="1110" y="212845"/>
                  </a:lnTo>
                  <a:lnTo>
                    <a:pt x="219" y="265129"/>
                  </a:lnTo>
                  <a:lnTo>
                    <a:pt x="0" y="2797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99778" y="7321769"/>
            <a:ext cx="518394" cy="371644"/>
            <a:chOff x="2399778" y="7321769"/>
            <a:chExt cx="518394" cy="371644"/>
          </a:xfrm>
        </p:grpSpPr>
        <p:sp>
          <p:nvSpPr>
            <p:cNvPr id="138" name="Freeform 137"/>
            <p:cNvSpPr/>
            <p:nvPr/>
          </p:nvSpPr>
          <p:spPr>
            <a:xfrm>
              <a:off x="2399778" y="7321769"/>
              <a:ext cx="226255" cy="227665"/>
            </a:xfrm>
            <a:custGeom>
              <a:avLst/>
              <a:gdLst/>
              <a:ahLst/>
              <a:cxnLst/>
              <a:rect l="0" t="0" r="0" b="0"/>
              <a:pathLst>
                <a:path w="226255" h="227665">
                  <a:moveTo>
                    <a:pt x="43331" y="91997"/>
                  </a:moveTo>
                  <a:lnTo>
                    <a:pt x="43330" y="69148"/>
                  </a:lnTo>
                  <a:lnTo>
                    <a:pt x="54755" y="37803"/>
                  </a:lnTo>
                  <a:lnTo>
                    <a:pt x="73284" y="11511"/>
                  </a:lnTo>
                  <a:lnTo>
                    <a:pt x="93307" y="2423"/>
                  </a:lnTo>
                  <a:lnTo>
                    <a:pt x="105342" y="0"/>
                  </a:lnTo>
                  <a:lnTo>
                    <a:pt x="115757" y="776"/>
                  </a:lnTo>
                  <a:lnTo>
                    <a:pt x="133705" y="8015"/>
                  </a:lnTo>
                  <a:lnTo>
                    <a:pt x="146464" y="25579"/>
                  </a:lnTo>
                  <a:lnTo>
                    <a:pt x="151540" y="36958"/>
                  </a:lnTo>
                  <a:lnTo>
                    <a:pt x="153992" y="59167"/>
                  </a:lnTo>
                  <a:lnTo>
                    <a:pt x="152972" y="70111"/>
                  </a:lnTo>
                  <a:lnTo>
                    <a:pt x="139086" y="91834"/>
                  </a:lnTo>
                  <a:lnTo>
                    <a:pt x="84032" y="151216"/>
                  </a:lnTo>
                  <a:lnTo>
                    <a:pt x="62616" y="174508"/>
                  </a:lnTo>
                  <a:lnTo>
                    <a:pt x="1648" y="216590"/>
                  </a:lnTo>
                  <a:lnTo>
                    <a:pt x="0" y="221687"/>
                  </a:lnTo>
                  <a:lnTo>
                    <a:pt x="4879" y="225084"/>
                  </a:lnTo>
                  <a:lnTo>
                    <a:pt x="25046" y="227664"/>
                  </a:lnTo>
                  <a:lnTo>
                    <a:pt x="80147" y="222766"/>
                  </a:lnTo>
                  <a:lnTo>
                    <a:pt x="143509" y="221607"/>
                  </a:lnTo>
                  <a:lnTo>
                    <a:pt x="201737" y="221264"/>
                  </a:lnTo>
                  <a:lnTo>
                    <a:pt x="226254" y="2211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704042" y="7381485"/>
              <a:ext cx="214130" cy="311928"/>
            </a:xfrm>
            <a:custGeom>
              <a:avLst/>
              <a:gdLst/>
              <a:ahLst/>
              <a:cxnLst/>
              <a:rect l="0" t="0" r="0" b="0"/>
              <a:pathLst>
                <a:path w="214130" h="311928">
                  <a:moveTo>
                    <a:pt x="51112" y="10761"/>
                  </a:moveTo>
                  <a:lnTo>
                    <a:pt x="41326" y="35337"/>
                  </a:lnTo>
                  <a:lnTo>
                    <a:pt x="20795" y="70832"/>
                  </a:lnTo>
                  <a:lnTo>
                    <a:pt x="4872" y="128900"/>
                  </a:lnTo>
                  <a:lnTo>
                    <a:pt x="0" y="188149"/>
                  </a:lnTo>
                  <a:lnTo>
                    <a:pt x="12499" y="242007"/>
                  </a:lnTo>
                  <a:lnTo>
                    <a:pt x="25582" y="271353"/>
                  </a:lnTo>
                  <a:lnTo>
                    <a:pt x="43352" y="292365"/>
                  </a:lnTo>
                  <a:lnTo>
                    <a:pt x="79233" y="311927"/>
                  </a:lnTo>
                  <a:lnTo>
                    <a:pt x="106253" y="311594"/>
                  </a:lnTo>
                  <a:lnTo>
                    <a:pt x="120153" y="308158"/>
                  </a:lnTo>
                  <a:lnTo>
                    <a:pt x="145163" y="291587"/>
                  </a:lnTo>
                  <a:lnTo>
                    <a:pt x="190443" y="236269"/>
                  </a:lnTo>
                  <a:lnTo>
                    <a:pt x="211687" y="173888"/>
                  </a:lnTo>
                  <a:lnTo>
                    <a:pt x="214129" y="125251"/>
                  </a:lnTo>
                  <a:lnTo>
                    <a:pt x="201023" y="62281"/>
                  </a:lnTo>
                  <a:lnTo>
                    <a:pt x="197680" y="48694"/>
                  </a:lnTo>
                  <a:lnTo>
                    <a:pt x="181213" y="27220"/>
                  </a:lnTo>
                  <a:lnTo>
                    <a:pt x="170127" y="18147"/>
                  </a:lnTo>
                  <a:lnTo>
                    <a:pt x="135491" y="8066"/>
                  </a:lnTo>
                  <a:lnTo>
                    <a:pt x="7263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2540160" imgH="762120"/>
        </mc:Choice>
        <mc:Fallback>
          <p:control name="ShockwaveFlash1" r:id="rId2" imgW="2540160" imgH="762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16800" y="6642100"/>
                  <a:ext cx="2540000" cy="762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341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400" y="355600"/>
            <a:ext cx="5589328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500" smtClean="0">
                <a:solidFill>
                  <a:srgbClr val="000000"/>
                </a:solidFill>
                <a:latin typeface="Arial - 76"/>
              </a:rPr>
              <a:t>Homework...</a:t>
            </a:r>
            <a:endParaRPr lang="en-US" sz="4500">
              <a:solidFill>
                <a:srgbClr val="000000"/>
              </a:solidFill>
              <a:latin typeface="Arial - 7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00" y="2463800"/>
            <a:ext cx="9179052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35"/>
              </a:rPr>
              <a:t>A desk has dimensions 45 cm by 30 cm.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- 35"/>
              </a:rPr>
              <a:t>A coffee mug has a radius of 3cm.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- 35"/>
              </a:rPr>
              <a:t>How many coffee mugs can you fit on the desk?</a:t>
            </a:r>
            <a:endParaRPr lang="en-US" sz="2100">
              <a:solidFill>
                <a:srgbClr val="000000"/>
              </a:solidFill>
              <a:latin typeface="Arial - 35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4076700"/>
            <a:ext cx="19050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5355901" y="1954608"/>
            <a:ext cx="383969" cy="592025"/>
            <a:chOff x="5355901" y="1954608"/>
            <a:chExt cx="383969" cy="592025"/>
          </a:xfrm>
        </p:grpSpPr>
        <p:sp>
          <p:nvSpPr>
            <p:cNvPr id="5" name="Freeform 4"/>
            <p:cNvSpPr/>
            <p:nvPr/>
          </p:nvSpPr>
          <p:spPr>
            <a:xfrm>
              <a:off x="5371802" y="2409577"/>
              <a:ext cx="169113" cy="137056"/>
            </a:xfrm>
            <a:custGeom>
              <a:avLst/>
              <a:gdLst/>
              <a:ahLst/>
              <a:cxnLst/>
              <a:rect l="0" t="0" r="0" b="0"/>
              <a:pathLst>
                <a:path w="169113" h="137056">
                  <a:moveTo>
                    <a:pt x="0" y="97264"/>
                  </a:moveTo>
                  <a:lnTo>
                    <a:pt x="46768" y="40958"/>
                  </a:lnTo>
                  <a:lnTo>
                    <a:pt x="100090" y="1107"/>
                  </a:lnTo>
                  <a:lnTo>
                    <a:pt x="107623" y="0"/>
                  </a:lnTo>
                  <a:lnTo>
                    <a:pt x="113750" y="2578"/>
                  </a:lnTo>
                  <a:lnTo>
                    <a:pt x="123506" y="14285"/>
                  </a:lnTo>
                  <a:lnTo>
                    <a:pt x="149070" y="77752"/>
                  </a:lnTo>
                  <a:lnTo>
                    <a:pt x="169112" y="1370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55901" y="2118877"/>
              <a:ext cx="88641" cy="152452"/>
            </a:xfrm>
            <a:custGeom>
              <a:avLst/>
              <a:gdLst/>
              <a:ahLst/>
              <a:cxnLst/>
              <a:rect l="0" t="0" r="0" b="0"/>
              <a:pathLst>
                <a:path w="88641" h="152452">
                  <a:moveTo>
                    <a:pt x="45744" y="19896"/>
                  </a:moveTo>
                  <a:lnTo>
                    <a:pt x="29901" y="30458"/>
                  </a:lnTo>
                  <a:lnTo>
                    <a:pt x="9487" y="58150"/>
                  </a:lnTo>
                  <a:lnTo>
                    <a:pt x="0" y="99637"/>
                  </a:lnTo>
                  <a:lnTo>
                    <a:pt x="2470" y="136369"/>
                  </a:lnTo>
                  <a:lnTo>
                    <a:pt x="8052" y="143967"/>
                  </a:lnTo>
                  <a:lnTo>
                    <a:pt x="16194" y="149033"/>
                  </a:lnTo>
                  <a:lnTo>
                    <a:pt x="26045" y="152411"/>
                  </a:lnTo>
                  <a:lnTo>
                    <a:pt x="34822" y="152451"/>
                  </a:lnTo>
                  <a:lnTo>
                    <a:pt x="50469" y="146602"/>
                  </a:lnTo>
                  <a:lnTo>
                    <a:pt x="71706" y="130880"/>
                  </a:lnTo>
                  <a:lnTo>
                    <a:pt x="86719" y="106940"/>
                  </a:lnTo>
                  <a:lnTo>
                    <a:pt x="88640" y="88426"/>
                  </a:lnTo>
                  <a:lnTo>
                    <a:pt x="84704" y="69144"/>
                  </a:lnTo>
                  <a:lnTo>
                    <a:pt x="75587" y="49521"/>
                  </a:lnTo>
                  <a:lnTo>
                    <a:pt x="19707" y="8814"/>
                  </a:lnTo>
                  <a:lnTo>
                    <a:pt x="59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589318" y="1954608"/>
              <a:ext cx="150552" cy="303539"/>
            </a:xfrm>
            <a:custGeom>
              <a:avLst/>
              <a:gdLst/>
              <a:ahLst/>
              <a:cxnLst/>
              <a:rect l="0" t="0" r="0" b="0"/>
              <a:pathLst>
                <a:path w="150552" h="303539">
                  <a:moveTo>
                    <a:pt x="150551" y="64792"/>
                  </a:moveTo>
                  <a:lnTo>
                    <a:pt x="141505" y="42071"/>
                  </a:lnTo>
                  <a:lnTo>
                    <a:pt x="124537" y="21830"/>
                  </a:lnTo>
                  <a:lnTo>
                    <a:pt x="108041" y="8486"/>
                  </a:lnTo>
                  <a:lnTo>
                    <a:pt x="83761" y="1081"/>
                  </a:lnTo>
                  <a:lnTo>
                    <a:pt x="57864" y="0"/>
                  </a:lnTo>
                  <a:lnTo>
                    <a:pt x="38986" y="6889"/>
                  </a:lnTo>
                  <a:lnTo>
                    <a:pt x="15929" y="28477"/>
                  </a:lnTo>
                  <a:lnTo>
                    <a:pt x="378" y="61155"/>
                  </a:lnTo>
                  <a:lnTo>
                    <a:pt x="0" y="119748"/>
                  </a:lnTo>
                  <a:lnTo>
                    <a:pt x="4018" y="181593"/>
                  </a:lnTo>
                  <a:lnTo>
                    <a:pt x="9848" y="236712"/>
                  </a:lnTo>
                  <a:lnTo>
                    <a:pt x="11094" y="291682"/>
                  </a:lnTo>
                  <a:lnTo>
                    <a:pt x="11283" y="3035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50862" y="2108930"/>
              <a:ext cx="179061" cy="19896"/>
            </a:xfrm>
            <a:custGeom>
              <a:avLst/>
              <a:gdLst/>
              <a:ahLst/>
              <a:cxnLst/>
              <a:rect l="0" t="0" r="0" b="0"/>
              <a:pathLst>
                <a:path w="179061" h="19896">
                  <a:moveTo>
                    <a:pt x="0" y="0"/>
                  </a:moveTo>
                  <a:lnTo>
                    <a:pt x="60664" y="0"/>
                  </a:lnTo>
                  <a:lnTo>
                    <a:pt x="122432" y="7941"/>
                  </a:lnTo>
                  <a:lnTo>
                    <a:pt x="179060" y="198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172" y="686402"/>
            <a:ext cx="2790252" cy="1134043"/>
            <a:chOff x="348172" y="686402"/>
            <a:chExt cx="2790252" cy="1134043"/>
          </a:xfrm>
        </p:grpSpPr>
        <p:sp>
          <p:nvSpPr>
            <p:cNvPr id="10" name="Freeform 9"/>
            <p:cNvSpPr/>
            <p:nvPr/>
          </p:nvSpPr>
          <p:spPr>
            <a:xfrm>
              <a:off x="537180" y="865457"/>
              <a:ext cx="39792" cy="925145"/>
            </a:xfrm>
            <a:custGeom>
              <a:avLst/>
              <a:gdLst/>
              <a:ahLst/>
              <a:cxnLst/>
              <a:rect l="0" t="0" r="0" b="0"/>
              <a:pathLst>
                <a:path w="39792" h="925145">
                  <a:moveTo>
                    <a:pt x="9948" y="0"/>
                  </a:moveTo>
                  <a:lnTo>
                    <a:pt x="9948" y="49179"/>
                  </a:lnTo>
                  <a:lnTo>
                    <a:pt x="9948" y="110666"/>
                  </a:lnTo>
                  <a:lnTo>
                    <a:pt x="2074" y="173861"/>
                  </a:lnTo>
                  <a:lnTo>
                    <a:pt x="410" y="231088"/>
                  </a:lnTo>
                  <a:lnTo>
                    <a:pt x="81" y="294014"/>
                  </a:lnTo>
                  <a:lnTo>
                    <a:pt x="24" y="348705"/>
                  </a:lnTo>
                  <a:lnTo>
                    <a:pt x="7" y="400402"/>
                  </a:lnTo>
                  <a:lnTo>
                    <a:pt x="2" y="450722"/>
                  </a:lnTo>
                  <a:lnTo>
                    <a:pt x="1" y="501738"/>
                  </a:lnTo>
                  <a:lnTo>
                    <a:pt x="0" y="556154"/>
                  </a:lnTo>
                  <a:lnTo>
                    <a:pt x="2948" y="618218"/>
                  </a:lnTo>
                  <a:lnTo>
                    <a:pt x="7874" y="666932"/>
                  </a:lnTo>
                  <a:lnTo>
                    <a:pt x="9538" y="727624"/>
                  </a:lnTo>
                  <a:lnTo>
                    <a:pt x="16704" y="784398"/>
                  </a:lnTo>
                  <a:lnTo>
                    <a:pt x="21160" y="838124"/>
                  </a:lnTo>
                  <a:lnTo>
                    <a:pt x="35456" y="900954"/>
                  </a:lnTo>
                  <a:lnTo>
                    <a:pt x="39791" y="9251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7755" y="686402"/>
              <a:ext cx="2019891" cy="39605"/>
            </a:xfrm>
            <a:custGeom>
              <a:avLst/>
              <a:gdLst/>
              <a:ahLst/>
              <a:cxnLst/>
              <a:rect l="0" t="0" r="0" b="0"/>
              <a:pathLst>
                <a:path w="2019891" h="39605">
                  <a:moveTo>
                    <a:pt x="0" y="19890"/>
                  </a:moveTo>
                  <a:lnTo>
                    <a:pt x="35410" y="12017"/>
                  </a:lnTo>
                  <a:lnTo>
                    <a:pt x="94559" y="10352"/>
                  </a:lnTo>
                  <a:lnTo>
                    <a:pt x="150707" y="10064"/>
                  </a:lnTo>
                  <a:lnTo>
                    <a:pt x="209689" y="16803"/>
                  </a:lnTo>
                  <a:lnTo>
                    <a:pt x="266121" y="18976"/>
                  </a:lnTo>
                  <a:lnTo>
                    <a:pt x="326479" y="19710"/>
                  </a:lnTo>
                  <a:lnTo>
                    <a:pt x="380976" y="19855"/>
                  </a:lnTo>
                  <a:lnTo>
                    <a:pt x="441152" y="13047"/>
                  </a:lnTo>
                  <a:lnTo>
                    <a:pt x="496760" y="10556"/>
                  </a:lnTo>
                  <a:lnTo>
                    <a:pt x="555600" y="10064"/>
                  </a:lnTo>
                  <a:lnTo>
                    <a:pt x="612500" y="9967"/>
                  </a:lnTo>
                  <a:lnTo>
                    <a:pt x="666314" y="9947"/>
                  </a:lnTo>
                  <a:lnTo>
                    <a:pt x="724800" y="9944"/>
                  </a:lnTo>
                  <a:lnTo>
                    <a:pt x="773182" y="9943"/>
                  </a:lnTo>
                  <a:lnTo>
                    <a:pt x="832205" y="3106"/>
                  </a:lnTo>
                  <a:lnTo>
                    <a:pt x="892989" y="609"/>
                  </a:lnTo>
                  <a:lnTo>
                    <a:pt x="953179" y="116"/>
                  </a:lnTo>
                  <a:lnTo>
                    <a:pt x="1011451" y="19"/>
                  </a:lnTo>
                  <a:lnTo>
                    <a:pt x="1072086" y="0"/>
                  </a:lnTo>
                  <a:lnTo>
                    <a:pt x="1126965" y="5277"/>
                  </a:lnTo>
                  <a:lnTo>
                    <a:pt x="1188323" y="9021"/>
                  </a:lnTo>
                  <a:lnTo>
                    <a:pt x="1250714" y="9761"/>
                  </a:lnTo>
                  <a:lnTo>
                    <a:pt x="1311221" y="9907"/>
                  </a:lnTo>
                  <a:lnTo>
                    <a:pt x="1359953" y="15213"/>
                  </a:lnTo>
                  <a:lnTo>
                    <a:pt x="1419095" y="18966"/>
                  </a:lnTo>
                  <a:lnTo>
                    <a:pt x="1466586" y="19617"/>
                  </a:lnTo>
                  <a:lnTo>
                    <a:pt x="1529197" y="19836"/>
                  </a:lnTo>
                  <a:lnTo>
                    <a:pt x="1589748" y="19880"/>
                  </a:lnTo>
                  <a:lnTo>
                    <a:pt x="1638488" y="25168"/>
                  </a:lnTo>
                  <a:lnTo>
                    <a:pt x="1687931" y="28455"/>
                  </a:lnTo>
                  <a:lnTo>
                    <a:pt x="1737582" y="29428"/>
                  </a:lnTo>
                  <a:lnTo>
                    <a:pt x="1787295" y="29717"/>
                  </a:lnTo>
                  <a:lnTo>
                    <a:pt x="1837026" y="29802"/>
                  </a:lnTo>
                  <a:lnTo>
                    <a:pt x="1886763" y="35108"/>
                  </a:lnTo>
                  <a:lnTo>
                    <a:pt x="1946244" y="38862"/>
                  </a:lnTo>
                  <a:lnTo>
                    <a:pt x="1993794" y="39512"/>
                  </a:lnTo>
                  <a:lnTo>
                    <a:pt x="2019890" y="396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8172" y="1332347"/>
              <a:ext cx="2790252" cy="488098"/>
            </a:xfrm>
            <a:custGeom>
              <a:avLst/>
              <a:gdLst/>
              <a:ahLst/>
              <a:cxnLst/>
              <a:rect l="0" t="0" r="0" b="0"/>
              <a:pathLst>
                <a:path w="2790252" h="488098">
                  <a:moveTo>
                    <a:pt x="2769089" y="0"/>
                  </a:moveTo>
                  <a:lnTo>
                    <a:pt x="2770764" y="18578"/>
                  </a:lnTo>
                  <a:lnTo>
                    <a:pt x="2774048" y="69091"/>
                  </a:lnTo>
                  <a:lnTo>
                    <a:pt x="2775022" y="122621"/>
                  </a:lnTo>
                  <a:lnTo>
                    <a:pt x="2776456" y="183134"/>
                  </a:lnTo>
                  <a:lnTo>
                    <a:pt x="2783289" y="234060"/>
                  </a:lnTo>
                  <a:lnTo>
                    <a:pt x="2784966" y="296683"/>
                  </a:lnTo>
                  <a:lnTo>
                    <a:pt x="2790251" y="357149"/>
                  </a:lnTo>
                  <a:lnTo>
                    <a:pt x="2785334" y="377948"/>
                  </a:lnTo>
                  <a:lnTo>
                    <a:pt x="2775780" y="398245"/>
                  </a:lnTo>
                  <a:lnTo>
                    <a:pt x="2767926" y="404985"/>
                  </a:lnTo>
                  <a:lnTo>
                    <a:pt x="2747411" y="412472"/>
                  </a:lnTo>
                  <a:lnTo>
                    <a:pt x="2690273" y="417279"/>
                  </a:lnTo>
                  <a:lnTo>
                    <a:pt x="2641019" y="419217"/>
                  </a:lnTo>
                  <a:lnTo>
                    <a:pt x="2583810" y="425195"/>
                  </a:lnTo>
                  <a:lnTo>
                    <a:pt x="2540681" y="426981"/>
                  </a:lnTo>
                  <a:lnTo>
                    <a:pt x="2495722" y="427775"/>
                  </a:lnTo>
                  <a:lnTo>
                    <a:pt x="2438702" y="431169"/>
                  </a:lnTo>
                  <a:lnTo>
                    <a:pt x="2384447" y="436938"/>
                  </a:lnTo>
                  <a:lnTo>
                    <a:pt x="2327839" y="439183"/>
                  </a:lnTo>
                  <a:lnTo>
                    <a:pt x="2270813" y="445111"/>
                  </a:lnTo>
                  <a:lnTo>
                    <a:pt x="2210255" y="447675"/>
                  </a:lnTo>
                  <a:lnTo>
                    <a:pt x="2155718" y="453462"/>
                  </a:lnTo>
                  <a:lnTo>
                    <a:pt x="2099827" y="456834"/>
                  </a:lnTo>
                  <a:lnTo>
                    <a:pt x="2050108" y="463114"/>
                  </a:lnTo>
                  <a:lnTo>
                    <a:pt x="1993698" y="467196"/>
                  </a:lnTo>
                  <a:lnTo>
                    <a:pt x="1939980" y="470950"/>
                  </a:lnTo>
                  <a:lnTo>
                    <a:pt x="1886795" y="476727"/>
                  </a:lnTo>
                  <a:lnTo>
                    <a:pt x="1833714" y="477868"/>
                  </a:lnTo>
                  <a:lnTo>
                    <a:pt x="1780654" y="478094"/>
                  </a:lnTo>
                  <a:lnTo>
                    <a:pt x="1727598" y="478138"/>
                  </a:lnTo>
                  <a:lnTo>
                    <a:pt x="1674543" y="484983"/>
                  </a:lnTo>
                  <a:lnTo>
                    <a:pt x="1621489" y="484535"/>
                  </a:lnTo>
                  <a:lnTo>
                    <a:pt x="1594961" y="482092"/>
                  </a:lnTo>
                  <a:lnTo>
                    <a:pt x="1541906" y="486583"/>
                  </a:lnTo>
                  <a:lnTo>
                    <a:pt x="1488852" y="487798"/>
                  </a:lnTo>
                  <a:lnTo>
                    <a:pt x="1428960" y="488038"/>
                  </a:lnTo>
                  <a:lnTo>
                    <a:pt x="1373409" y="488085"/>
                  </a:lnTo>
                  <a:lnTo>
                    <a:pt x="1319860" y="488095"/>
                  </a:lnTo>
                  <a:lnTo>
                    <a:pt x="1266708" y="488096"/>
                  </a:lnTo>
                  <a:lnTo>
                    <a:pt x="1213634" y="488097"/>
                  </a:lnTo>
                  <a:lnTo>
                    <a:pt x="1160576" y="482816"/>
                  </a:lnTo>
                  <a:lnTo>
                    <a:pt x="1104941" y="479532"/>
                  </a:lnTo>
                  <a:lnTo>
                    <a:pt x="1055298" y="478559"/>
                  </a:lnTo>
                  <a:lnTo>
                    <a:pt x="996744" y="478270"/>
                  </a:lnTo>
                  <a:lnTo>
                    <a:pt x="946236" y="472904"/>
                  </a:lnTo>
                  <a:lnTo>
                    <a:pt x="892708" y="469595"/>
                  </a:lnTo>
                  <a:lnTo>
                    <a:pt x="845407" y="468614"/>
                  </a:lnTo>
                  <a:lnTo>
                    <a:pt x="792830" y="463043"/>
                  </a:lnTo>
                  <a:lnTo>
                    <a:pt x="735249" y="459673"/>
                  </a:lnTo>
                  <a:lnTo>
                    <a:pt x="676187" y="453393"/>
                  </a:lnTo>
                  <a:lnTo>
                    <a:pt x="616685" y="449813"/>
                  </a:lnTo>
                  <a:lnTo>
                    <a:pt x="557053" y="443471"/>
                  </a:lnTo>
                  <a:lnTo>
                    <a:pt x="502663" y="439873"/>
                  </a:lnTo>
                  <a:lnTo>
                    <a:pt x="448447" y="431821"/>
                  </a:lnTo>
                  <a:lnTo>
                    <a:pt x="401709" y="429421"/>
                  </a:lnTo>
                  <a:lnTo>
                    <a:pt x="348561" y="428710"/>
                  </a:lnTo>
                  <a:lnTo>
                    <a:pt x="292820" y="425522"/>
                  </a:lnTo>
                  <a:lnTo>
                    <a:pt x="230271" y="419392"/>
                  </a:lnTo>
                  <a:lnTo>
                    <a:pt x="171041" y="421594"/>
                  </a:lnTo>
                  <a:lnTo>
                    <a:pt x="116439" y="427064"/>
                  </a:lnTo>
                  <a:lnTo>
                    <a:pt x="64183" y="429250"/>
                  </a:lnTo>
                  <a:lnTo>
                    <a:pt x="32281" y="434063"/>
                  </a:lnTo>
                  <a:lnTo>
                    <a:pt x="0" y="4284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39547" y="159164"/>
            <a:ext cx="819122" cy="298435"/>
            <a:chOff x="1339547" y="159164"/>
            <a:chExt cx="819122" cy="298435"/>
          </a:xfrm>
        </p:grpSpPr>
        <p:sp>
          <p:nvSpPr>
            <p:cNvPr id="14" name="Freeform 13"/>
            <p:cNvSpPr/>
            <p:nvPr/>
          </p:nvSpPr>
          <p:spPr>
            <a:xfrm>
              <a:off x="1339547" y="189008"/>
              <a:ext cx="232203" cy="191315"/>
            </a:xfrm>
            <a:custGeom>
              <a:avLst/>
              <a:gdLst/>
              <a:ahLst/>
              <a:cxnLst/>
              <a:rect l="0" t="0" r="0" b="0"/>
              <a:pathLst>
                <a:path w="232203" h="191315">
                  <a:moveTo>
                    <a:pt x="23299" y="0"/>
                  </a:moveTo>
                  <a:lnTo>
                    <a:pt x="29030" y="30662"/>
                  </a:lnTo>
                  <a:lnTo>
                    <a:pt x="16006" y="89602"/>
                  </a:lnTo>
                  <a:lnTo>
                    <a:pt x="0" y="139278"/>
                  </a:lnTo>
                  <a:lnTo>
                    <a:pt x="2259" y="159169"/>
                  </a:lnTo>
                  <a:lnTo>
                    <a:pt x="5957" y="169115"/>
                  </a:lnTo>
                  <a:lnTo>
                    <a:pt x="12843" y="176851"/>
                  </a:lnTo>
                  <a:lnTo>
                    <a:pt x="32284" y="188394"/>
                  </a:lnTo>
                  <a:lnTo>
                    <a:pt x="55662" y="191314"/>
                  </a:lnTo>
                  <a:lnTo>
                    <a:pt x="106695" y="189463"/>
                  </a:lnTo>
                  <a:lnTo>
                    <a:pt x="169634" y="178247"/>
                  </a:lnTo>
                  <a:lnTo>
                    <a:pt x="232202" y="1591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12585" y="159164"/>
              <a:ext cx="19896" cy="298435"/>
            </a:xfrm>
            <a:custGeom>
              <a:avLst/>
              <a:gdLst/>
              <a:ahLst/>
              <a:cxnLst/>
              <a:rect l="0" t="0" r="0" b="0"/>
              <a:pathLst>
                <a:path w="19896" h="298435">
                  <a:moveTo>
                    <a:pt x="19895" y="0"/>
                  </a:moveTo>
                  <a:lnTo>
                    <a:pt x="11330" y="60665"/>
                  </a:lnTo>
                  <a:lnTo>
                    <a:pt x="9116" y="123538"/>
                  </a:lnTo>
                  <a:lnTo>
                    <a:pt x="2128" y="186228"/>
                  </a:lnTo>
                  <a:lnTo>
                    <a:pt x="420" y="241514"/>
                  </a:lnTo>
                  <a:lnTo>
                    <a:pt x="0" y="2984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41906" y="189008"/>
              <a:ext cx="179061" cy="221649"/>
            </a:xfrm>
            <a:custGeom>
              <a:avLst/>
              <a:gdLst/>
              <a:ahLst/>
              <a:cxnLst/>
              <a:rect l="0" t="0" r="0" b="0"/>
              <a:pathLst>
                <a:path w="179061" h="221649">
                  <a:moveTo>
                    <a:pt x="179060" y="0"/>
                  </a:moveTo>
                  <a:lnTo>
                    <a:pt x="118025" y="32830"/>
                  </a:lnTo>
                  <a:lnTo>
                    <a:pt x="80411" y="44238"/>
                  </a:lnTo>
                  <a:lnTo>
                    <a:pt x="50476" y="47294"/>
                  </a:lnTo>
                  <a:lnTo>
                    <a:pt x="39177" y="51425"/>
                  </a:lnTo>
                  <a:lnTo>
                    <a:pt x="23675" y="64857"/>
                  </a:lnTo>
                  <a:lnTo>
                    <a:pt x="16049" y="84828"/>
                  </a:lnTo>
                  <a:lnTo>
                    <a:pt x="11153" y="133673"/>
                  </a:lnTo>
                  <a:lnTo>
                    <a:pt x="14067" y="143275"/>
                  </a:lnTo>
                  <a:lnTo>
                    <a:pt x="19326" y="150782"/>
                  </a:lnTo>
                  <a:lnTo>
                    <a:pt x="26148" y="156892"/>
                  </a:lnTo>
                  <a:lnTo>
                    <a:pt x="48465" y="160734"/>
                  </a:lnTo>
                  <a:lnTo>
                    <a:pt x="107823" y="159474"/>
                  </a:lnTo>
                  <a:lnTo>
                    <a:pt x="151075" y="159256"/>
                  </a:lnTo>
                  <a:lnTo>
                    <a:pt x="159298" y="163647"/>
                  </a:lnTo>
                  <a:lnTo>
                    <a:pt x="163675" y="170995"/>
                  </a:lnTo>
                  <a:lnTo>
                    <a:pt x="165487" y="180315"/>
                  </a:lnTo>
                  <a:lnTo>
                    <a:pt x="163380" y="188739"/>
                  </a:lnTo>
                  <a:lnTo>
                    <a:pt x="152195" y="203994"/>
                  </a:lnTo>
                  <a:lnTo>
                    <a:pt x="130276" y="215196"/>
                  </a:lnTo>
                  <a:lnTo>
                    <a:pt x="103218" y="221648"/>
                  </a:lnTo>
                  <a:lnTo>
                    <a:pt x="62023" y="217960"/>
                  </a:lnTo>
                  <a:lnTo>
                    <a:pt x="0" y="1989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7416" y="258642"/>
              <a:ext cx="122716" cy="134686"/>
            </a:xfrm>
            <a:custGeom>
              <a:avLst/>
              <a:gdLst/>
              <a:ahLst/>
              <a:cxnLst/>
              <a:rect l="0" t="0" r="0" b="0"/>
              <a:pathLst>
                <a:path w="122716" h="134686">
                  <a:moveTo>
                    <a:pt x="43132" y="0"/>
                  </a:moveTo>
                  <a:lnTo>
                    <a:pt x="5771" y="55537"/>
                  </a:lnTo>
                  <a:lnTo>
                    <a:pt x="0" y="77738"/>
                  </a:lnTo>
                  <a:lnTo>
                    <a:pt x="1119" y="98658"/>
                  </a:lnTo>
                  <a:lnTo>
                    <a:pt x="8249" y="116062"/>
                  </a:lnTo>
                  <a:lnTo>
                    <a:pt x="13245" y="123798"/>
                  </a:lnTo>
                  <a:lnTo>
                    <a:pt x="20997" y="128955"/>
                  </a:lnTo>
                  <a:lnTo>
                    <a:pt x="41400" y="134685"/>
                  </a:lnTo>
                  <a:lnTo>
                    <a:pt x="77743" y="132630"/>
                  </a:lnTo>
                  <a:lnTo>
                    <a:pt x="97569" y="124897"/>
                  </a:lnTo>
                  <a:lnTo>
                    <a:pt x="122715" y="109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39817" y="258642"/>
              <a:ext cx="218852" cy="109427"/>
            </a:xfrm>
            <a:custGeom>
              <a:avLst/>
              <a:gdLst/>
              <a:ahLst/>
              <a:cxnLst/>
              <a:rect l="0" t="0" r="0" b="0"/>
              <a:pathLst>
                <a:path w="218852" h="109427">
                  <a:moveTo>
                    <a:pt x="0" y="0"/>
                  </a:moveTo>
                  <a:lnTo>
                    <a:pt x="0" y="55384"/>
                  </a:lnTo>
                  <a:lnTo>
                    <a:pt x="2211" y="61240"/>
                  </a:lnTo>
                  <a:lnTo>
                    <a:pt x="5895" y="62933"/>
                  </a:lnTo>
                  <a:lnTo>
                    <a:pt x="10562" y="61851"/>
                  </a:lnTo>
                  <a:lnTo>
                    <a:pt x="14779" y="57814"/>
                  </a:lnTo>
                  <a:lnTo>
                    <a:pt x="38203" y="23620"/>
                  </a:lnTo>
                  <a:lnTo>
                    <a:pt x="45365" y="20168"/>
                  </a:lnTo>
                  <a:lnTo>
                    <a:pt x="62164" y="19280"/>
                  </a:lnTo>
                  <a:lnTo>
                    <a:pt x="67970" y="23906"/>
                  </a:lnTo>
                  <a:lnTo>
                    <a:pt x="74421" y="40837"/>
                  </a:lnTo>
                  <a:lnTo>
                    <a:pt x="78053" y="75226"/>
                  </a:lnTo>
                  <a:lnTo>
                    <a:pt x="79668" y="78888"/>
                  </a:lnTo>
                  <a:lnTo>
                    <a:pt x="81850" y="76909"/>
                  </a:lnTo>
                  <a:lnTo>
                    <a:pt x="108208" y="19157"/>
                  </a:lnTo>
                  <a:lnTo>
                    <a:pt x="116351" y="13877"/>
                  </a:lnTo>
                  <a:lnTo>
                    <a:pt x="137189" y="10957"/>
                  </a:lnTo>
                  <a:lnTo>
                    <a:pt x="155293" y="16292"/>
                  </a:lnTo>
                  <a:lnTo>
                    <a:pt x="163215" y="20809"/>
                  </a:lnTo>
                  <a:lnTo>
                    <a:pt x="174966" y="34671"/>
                  </a:lnTo>
                  <a:lnTo>
                    <a:pt x="207313" y="94480"/>
                  </a:lnTo>
                  <a:lnTo>
                    <a:pt x="218851" y="109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82575" y="1032666"/>
            <a:ext cx="995494" cy="277172"/>
            <a:chOff x="3182575" y="1032666"/>
            <a:chExt cx="995494" cy="277172"/>
          </a:xfrm>
        </p:grpSpPr>
        <p:sp>
          <p:nvSpPr>
            <p:cNvPr id="20" name="Freeform 19"/>
            <p:cNvSpPr/>
            <p:nvPr/>
          </p:nvSpPr>
          <p:spPr>
            <a:xfrm>
              <a:off x="3182575" y="1032666"/>
              <a:ext cx="249364" cy="266575"/>
            </a:xfrm>
            <a:custGeom>
              <a:avLst/>
              <a:gdLst/>
              <a:ahLst/>
              <a:cxnLst/>
              <a:rect l="0" t="0" r="0" b="0"/>
              <a:pathLst>
                <a:path w="249364" h="266575">
                  <a:moveTo>
                    <a:pt x="112665" y="10865"/>
                  </a:moveTo>
                  <a:lnTo>
                    <a:pt x="116986" y="7568"/>
                  </a:lnTo>
                  <a:lnTo>
                    <a:pt x="138605" y="0"/>
                  </a:lnTo>
                  <a:lnTo>
                    <a:pt x="159267" y="320"/>
                  </a:lnTo>
                  <a:lnTo>
                    <a:pt x="176555" y="7095"/>
                  </a:lnTo>
                  <a:lnTo>
                    <a:pt x="184260" y="11996"/>
                  </a:lnTo>
                  <a:lnTo>
                    <a:pt x="188291" y="19685"/>
                  </a:lnTo>
                  <a:lnTo>
                    <a:pt x="189823" y="40018"/>
                  </a:lnTo>
                  <a:lnTo>
                    <a:pt x="183872" y="57897"/>
                  </a:lnTo>
                  <a:lnTo>
                    <a:pt x="172754" y="73212"/>
                  </a:lnTo>
                  <a:lnTo>
                    <a:pt x="134392" y="107797"/>
                  </a:lnTo>
                  <a:lnTo>
                    <a:pt x="134046" y="112290"/>
                  </a:lnTo>
                  <a:lnTo>
                    <a:pt x="138235" y="115286"/>
                  </a:lnTo>
                  <a:lnTo>
                    <a:pt x="168204" y="119501"/>
                  </a:lnTo>
                  <a:lnTo>
                    <a:pt x="194528" y="122698"/>
                  </a:lnTo>
                  <a:lnTo>
                    <a:pt x="217280" y="131488"/>
                  </a:lnTo>
                  <a:lnTo>
                    <a:pt x="243451" y="154145"/>
                  </a:lnTo>
                  <a:lnTo>
                    <a:pt x="247648" y="163085"/>
                  </a:lnTo>
                  <a:lnTo>
                    <a:pt x="249363" y="181860"/>
                  </a:lnTo>
                  <a:lnTo>
                    <a:pt x="238834" y="211072"/>
                  </a:lnTo>
                  <a:lnTo>
                    <a:pt x="216433" y="235448"/>
                  </a:lnTo>
                  <a:lnTo>
                    <a:pt x="188794" y="251390"/>
                  </a:lnTo>
                  <a:lnTo>
                    <a:pt x="140701" y="265574"/>
                  </a:lnTo>
                  <a:lnTo>
                    <a:pt x="82077" y="266574"/>
                  </a:lnTo>
                  <a:lnTo>
                    <a:pt x="32875" y="256455"/>
                  </a:lnTo>
                  <a:lnTo>
                    <a:pt x="1401" y="241771"/>
                  </a:lnTo>
                  <a:lnTo>
                    <a:pt x="0" y="2406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53794" y="1067719"/>
              <a:ext cx="218967" cy="242119"/>
            </a:xfrm>
            <a:custGeom>
              <a:avLst/>
              <a:gdLst/>
              <a:ahLst/>
              <a:cxnLst/>
              <a:rect l="0" t="0" r="0" b="0"/>
              <a:pathLst>
                <a:path w="218967" h="242119">
                  <a:moveTo>
                    <a:pt x="27929" y="76276"/>
                  </a:moveTo>
                  <a:lnTo>
                    <a:pt x="7775" y="136739"/>
                  </a:lnTo>
                  <a:lnTo>
                    <a:pt x="957" y="168983"/>
                  </a:lnTo>
                  <a:lnTo>
                    <a:pt x="0" y="181188"/>
                  </a:lnTo>
                  <a:lnTo>
                    <a:pt x="7779" y="203591"/>
                  </a:lnTo>
                  <a:lnTo>
                    <a:pt x="14496" y="214207"/>
                  </a:lnTo>
                  <a:lnTo>
                    <a:pt x="33749" y="228951"/>
                  </a:lnTo>
                  <a:lnTo>
                    <a:pt x="57043" y="238083"/>
                  </a:lnTo>
                  <a:lnTo>
                    <a:pt x="93909" y="242118"/>
                  </a:lnTo>
                  <a:lnTo>
                    <a:pt x="127430" y="235700"/>
                  </a:lnTo>
                  <a:lnTo>
                    <a:pt x="171911" y="214286"/>
                  </a:lnTo>
                  <a:lnTo>
                    <a:pt x="195491" y="192329"/>
                  </a:lnTo>
                  <a:lnTo>
                    <a:pt x="208511" y="172067"/>
                  </a:lnTo>
                  <a:lnTo>
                    <a:pt x="217981" y="144640"/>
                  </a:lnTo>
                  <a:lnTo>
                    <a:pt x="218966" y="103409"/>
                  </a:lnTo>
                  <a:lnTo>
                    <a:pt x="206976" y="63192"/>
                  </a:lnTo>
                  <a:lnTo>
                    <a:pt x="184142" y="28555"/>
                  </a:lnTo>
                  <a:lnTo>
                    <a:pt x="162939" y="13433"/>
                  </a:lnTo>
                  <a:lnTo>
                    <a:pt x="137673" y="4133"/>
                  </a:lnTo>
                  <a:lnTo>
                    <a:pt x="108021" y="0"/>
                  </a:lnTo>
                  <a:lnTo>
                    <a:pt x="82316" y="4058"/>
                  </a:lnTo>
                  <a:lnTo>
                    <a:pt x="52149" y="18771"/>
                  </a:lnTo>
                  <a:lnTo>
                    <a:pt x="37588" y="30823"/>
                  </a:lnTo>
                  <a:lnTo>
                    <a:pt x="17982" y="56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60268" y="1187934"/>
              <a:ext cx="119368" cy="95331"/>
            </a:xfrm>
            <a:custGeom>
              <a:avLst/>
              <a:gdLst/>
              <a:ahLst/>
              <a:cxnLst/>
              <a:rect l="0" t="0" r="0" b="0"/>
              <a:pathLst>
                <a:path w="119368" h="95331">
                  <a:moveTo>
                    <a:pt x="109419" y="15747"/>
                  </a:moveTo>
                  <a:lnTo>
                    <a:pt x="98857" y="5186"/>
                  </a:lnTo>
                  <a:lnTo>
                    <a:pt x="78934" y="0"/>
                  </a:lnTo>
                  <a:lnTo>
                    <a:pt x="42542" y="29"/>
                  </a:lnTo>
                  <a:lnTo>
                    <a:pt x="22220" y="5445"/>
                  </a:lnTo>
                  <a:lnTo>
                    <a:pt x="5818" y="15222"/>
                  </a:lnTo>
                  <a:lnTo>
                    <a:pt x="1666" y="22029"/>
                  </a:lnTo>
                  <a:lnTo>
                    <a:pt x="0" y="38435"/>
                  </a:lnTo>
                  <a:lnTo>
                    <a:pt x="3314" y="46347"/>
                  </a:lnTo>
                  <a:lnTo>
                    <a:pt x="15838" y="61033"/>
                  </a:lnTo>
                  <a:lnTo>
                    <a:pt x="57375" y="81729"/>
                  </a:lnTo>
                  <a:lnTo>
                    <a:pt x="119367" y="95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90439" y="1153943"/>
              <a:ext cx="187630" cy="149217"/>
            </a:xfrm>
            <a:custGeom>
              <a:avLst/>
              <a:gdLst/>
              <a:ahLst/>
              <a:cxnLst/>
              <a:rect l="0" t="0" r="0" b="0"/>
              <a:pathLst>
                <a:path w="187630" h="149217">
                  <a:moveTo>
                    <a:pt x="8569" y="0"/>
                  </a:moveTo>
                  <a:lnTo>
                    <a:pt x="3" y="55383"/>
                  </a:lnTo>
                  <a:lnTo>
                    <a:pt x="0" y="98832"/>
                  </a:lnTo>
                  <a:lnTo>
                    <a:pt x="1750" y="99047"/>
                  </a:lnTo>
                  <a:lnTo>
                    <a:pt x="4023" y="95875"/>
                  </a:lnTo>
                  <a:lnTo>
                    <a:pt x="18791" y="42155"/>
                  </a:lnTo>
                  <a:lnTo>
                    <a:pt x="26376" y="22051"/>
                  </a:lnTo>
                  <a:lnTo>
                    <a:pt x="37116" y="5747"/>
                  </a:lnTo>
                  <a:lnTo>
                    <a:pt x="43074" y="2726"/>
                  </a:lnTo>
                  <a:lnTo>
                    <a:pt x="49257" y="2923"/>
                  </a:lnTo>
                  <a:lnTo>
                    <a:pt x="55590" y="5264"/>
                  </a:lnTo>
                  <a:lnTo>
                    <a:pt x="59812" y="11247"/>
                  </a:lnTo>
                  <a:lnTo>
                    <a:pt x="65754" y="40790"/>
                  </a:lnTo>
                  <a:lnTo>
                    <a:pt x="67144" y="64920"/>
                  </a:lnTo>
                  <a:lnTo>
                    <a:pt x="69725" y="69807"/>
                  </a:lnTo>
                  <a:lnTo>
                    <a:pt x="73656" y="69750"/>
                  </a:lnTo>
                  <a:lnTo>
                    <a:pt x="83920" y="60843"/>
                  </a:lnTo>
                  <a:lnTo>
                    <a:pt x="95850" y="45831"/>
                  </a:lnTo>
                  <a:lnTo>
                    <a:pt x="103231" y="41607"/>
                  </a:lnTo>
                  <a:lnTo>
                    <a:pt x="120276" y="39861"/>
                  </a:lnTo>
                  <a:lnTo>
                    <a:pt x="127252" y="43154"/>
                  </a:lnTo>
                  <a:lnTo>
                    <a:pt x="137952" y="55654"/>
                  </a:lnTo>
                  <a:lnTo>
                    <a:pt x="171064" y="118614"/>
                  </a:lnTo>
                  <a:lnTo>
                    <a:pt x="187629" y="1492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51880" y="2855013"/>
            <a:ext cx="1770706" cy="109427"/>
            <a:chOff x="3451880" y="2855013"/>
            <a:chExt cx="1770706" cy="109427"/>
          </a:xfrm>
        </p:grpSpPr>
        <p:sp>
          <p:nvSpPr>
            <p:cNvPr id="25" name="Freeform 24"/>
            <p:cNvSpPr/>
            <p:nvPr/>
          </p:nvSpPr>
          <p:spPr>
            <a:xfrm>
              <a:off x="3451880" y="287490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30418" y="2855013"/>
              <a:ext cx="218852" cy="34948"/>
            </a:xfrm>
            <a:custGeom>
              <a:avLst/>
              <a:gdLst/>
              <a:ahLst/>
              <a:cxnLst/>
              <a:rect l="0" t="0" r="0" b="0"/>
              <a:pathLst>
                <a:path w="218852" h="34948">
                  <a:moveTo>
                    <a:pt x="0" y="0"/>
                  </a:moveTo>
                  <a:lnTo>
                    <a:pt x="60664" y="19127"/>
                  </a:lnTo>
                  <a:lnTo>
                    <a:pt x="117806" y="28832"/>
                  </a:lnTo>
                  <a:lnTo>
                    <a:pt x="168279" y="34947"/>
                  </a:lnTo>
                  <a:lnTo>
                    <a:pt x="218851" y="29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88538" y="2894804"/>
              <a:ext cx="258643" cy="19897"/>
            </a:xfrm>
            <a:custGeom>
              <a:avLst/>
              <a:gdLst/>
              <a:ahLst/>
              <a:cxnLst/>
              <a:rect l="0" t="0" r="0" b="0"/>
              <a:pathLst>
                <a:path w="258643" h="19897">
                  <a:moveTo>
                    <a:pt x="0" y="0"/>
                  </a:moveTo>
                  <a:lnTo>
                    <a:pt x="35410" y="7874"/>
                  </a:lnTo>
                  <a:lnTo>
                    <a:pt x="98000" y="16512"/>
                  </a:lnTo>
                  <a:lnTo>
                    <a:pt x="146323" y="18893"/>
                  </a:lnTo>
                  <a:lnTo>
                    <a:pt x="204239" y="19599"/>
                  </a:lnTo>
                  <a:lnTo>
                    <a:pt x="258642" y="198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86449" y="2894804"/>
              <a:ext cx="736137" cy="69636"/>
            </a:xfrm>
            <a:custGeom>
              <a:avLst/>
              <a:gdLst/>
              <a:ahLst/>
              <a:cxnLst/>
              <a:rect l="0" t="0" r="0" b="0"/>
              <a:pathLst>
                <a:path w="736137" h="69636">
                  <a:moveTo>
                    <a:pt x="0" y="0"/>
                  </a:moveTo>
                  <a:lnTo>
                    <a:pt x="51158" y="10822"/>
                  </a:lnTo>
                  <a:lnTo>
                    <a:pt x="109408" y="25538"/>
                  </a:lnTo>
                  <a:lnTo>
                    <a:pt x="172863" y="29277"/>
                  </a:lnTo>
                  <a:lnTo>
                    <a:pt x="233510" y="28626"/>
                  </a:lnTo>
                  <a:lnTo>
                    <a:pt x="295762" y="21948"/>
                  </a:lnTo>
                  <a:lnTo>
                    <a:pt x="356242" y="20301"/>
                  </a:lnTo>
                  <a:lnTo>
                    <a:pt x="413465" y="21081"/>
                  </a:lnTo>
                  <a:lnTo>
                    <a:pt x="470291" y="27785"/>
                  </a:lnTo>
                  <a:lnTo>
                    <a:pt x="518098" y="32181"/>
                  </a:lnTo>
                  <a:lnTo>
                    <a:pt x="567265" y="40484"/>
                  </a:lnTo>
                  <a:lnTo>
                    <a:pt x="616834" y="49944"/>
                  </a:lnTo>
                  <a:lnTo>
                    <a:pt x="672418" y="59748"/>
                  </a:lnTo>
                  <a:lnTo>
                    <a:pt x="717257" y="66705"/>
                  </a:lnTo>
                  <a:lnTo>
                    <a:pt x="736136" y="696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57099" y="4662840"/>
            <a:ext cx="1198959" cy="1184313"/>
            <a:chOff x="1457099" y="4662840"/>
            <a:chExt cx="1198959" cy="1184313"/>
          </a:xfrm>
        </p:grpSpPr>
        <p:sp>
          <p:nvSpPr>
            <p:cNvPr id="30" name="Freeform 29"/>
            <p:cNvSpPr/>
            <p:nvPr/>
          </p:nvSpPr>
          <p:spPr>
            <a:xfrm>
              <a:off x="1457099" y="4662840"/>
              <a:ext cx="1188115" cy="1184313"/>
            </a:xfrm>
            <a:custGeom>
              <a:avLst/>
              <a:gdLst/>
              <a:ahLst/>
              <a:cxnLst/>
              <a:rect l="0" t="0" r="0" b="0"/>
              <a:pathLst>
                <a:path w="1188115" h="1184313">
                  <a:moveTo>
                    <a:pt x="592144" y="42460"/>
                  </a:moveTo>
                  <a:lnTo>
                    <a:pt x="581582" y="26618"/>
                  </a:lnTo>
                  <a:lnTo>
                    <a:pt x="564606" y="15892"/>
                  </a:lnTo>
                  <a:lnTo>
                    <a:pt x="517684" y="0"/>
                  </a:lnTo>
                  <a:lnTo>
                    <a:pt x="473674" y="159"/>
                  </a:lnTo>
                  <a:lnTo>
                    <a:pt x="414513" y="13160"/>
                  </a:lnTo>
                  <a:lnTo>
                    <a:pt x="355592" y="36105"/>
                  </a:lnTo>
                  <a:lnTo>
                    <a:pt x="317695" y="50402"/>
                  </a:lnTo>
                  <a:lnTo>
                    <a:pt x="259125" y="87964"/>
                  </a:lnTo>
                  <a:lnTo>
                    <a:pt x="201918" y="132742"/>
                  </a:lnTo>
                  <a:lnTo>
                    <a:pt x="145506" y="182934"/>
                  </a:lnTo>
                  <a:lnTo>
                    <a:pt x="94888" y="245327"/>
                  </a:lnTo>
                  <a:lnTo>
                    <a:pt x="62932" y="297904"/>
                  </a:lnTo>
                  <a:lnTo>
                    <a:pt x="35332" y="353812"/>
                  </a:lnTo>
                  <a:lnTo>
                    <a:pt x="13874" y="412466"/>
                  </a:lnTo>
                  <a:lnTo>
                    <a:pt x="5828" y="474569"/>
                  </a:lnTo>
                  <a:lnTo>
                    <a:pt x="0" y="523578"/>
                  </a:lnTo>
                  <a:lnTo>
                    <a:pt x="6813" y="586702"/>
                  </a:lnTo>
                  <a:lnTo>
                    <a:pt x="18802" y="647354"/>
                  </a:lnTo>
                  <a:lnTo>
                    <a:pt x="33810" y="696112"/>
                  </a:lnTo>
                  <a:lnTo>
                    <a:pt x="52258" y="745559"/>
                  </a:lnTo>
                  <a:lnTo>
                    <a:pt x="77005" y="795212"/>
                  </a:lnTo>
                  <a:lnTo>
                    <a:pt x="110619" y="844926"/>
                  </a:lnTo>
                  <a:lnTo>
                    <a:pt x="155856" y="903293"/>
                  </a:lnTo>
                  <a:lnTo>
                    <a:pt x="212770" y="957398"/>
                  </a:lnTo>
                  <a:lnTo>
                    <a:pt x="272196" y="1010660"/>
                  </a:lnTo>
                  <a:lnTo>
                    <a:pt x="320741" y="1050487"/>
                  </a:lnTo>
                  <a:lnTo>
                    <a:pt x="370126" y="1085008"/>
                  </a:lnTo>
                  <a:lnTo>
                    <a:pt x="419760" y="1110956"/>
                  </a:lnTo>
                  <a:lnTo>
                    <a:pt x="469468" y="1132645"/>
                  </a:lnTo>
                  <a:lnTo>
                    <a:pt x="524478" y="1153073"/>
                  </a:lnTo>
                  <a:lnTo>
                    <a:pt x="577499" y="1167844"/>
                  </a:lnTo>
                  <a:lnTo>
                    <a:pt x="628210" y="1179222"/>
                  </a:lnTo>
                  <a:lnTo>
                    <a:pt x="678237" y="1184312"/>
                  </a:lnTo>
                  <a:lnTo>
                    <a:pt x="728061" y="1180539"/>
                  </a:lnTo>
                  <a:lnTo>
                    <a:pt x="777825" y="1172421"/>
                  </a:lnTo>
                  <a:lnTo>
                    <a:pt x="836210" y="1151833"/>
                  </a:lnTo>
                  <a:lnTo>
                    <a:pt x="890318" y="1126479"/>
                  </a:lnTo>
                  <a:lnTo>
                    <a:pt x="943581" y="1094903"/>
                  </a:lnTo>
                  <a:lnTo>
                    <a:pt x="1006996" y="1036099"/>
                  </a:lnTo>
                  <a:lnTo>
                    <a:pt x="1049158" y="983958"/>
                  </a:lnTo>
                  <a:lnTo>
                    <a:pt x="1088312" y="924248"/>
                  </a:lnTo>
                  <a:lnTo>
                    <a:pt x="1118480" y="865785"/>
                  </a:lnTo>
                  <a:lnTo>
                    <a:pt x="1139006" y="817693"/>
                  </a:lnTo>
                  <a:lnTo>
                    <a:pt x="1156141" y="768442"/>
                  </a:lnTo>
                  <a:lnTo>
                    <a:pt x="1168218" y="718849"/>
                  </a:lnTo>
                  <a:lnTo>
                    <a:pt x="1178797" y="669153"/>
                  </a:lnTo>
                  <a:lnTo>
                    <a:pt x="1185984" y="619427"/>
                  </a:lnTo>
                  <a:lnTo>
                    <a:pt x="1188114" y="569692"/>
                  </a:lnTo>
                  <a:lnTo>
                    <a:pt x="1185797" y="519953"/>
                  </a:lnTo>
                  <a:lnTo>
                    <a:pt x="1178111" y="470215"/>
                  </a:lnTo>
                  <a:lnTo>
                    <a:pt x="1168833" y="420476"/>
                  </a:lnTo>
                  <a:lnTo>
                    <a:pt x="1150515" y="359439"/>
                  </a:lnTo>
                  <a:lnTo>
                    <a:pt x="1124503" y="304807"/>
                  </a:lnTo>
                  <a:lnTo>
                    <a:pt x="1078950" y="243432"/>
                  </a:lnTo>
                  <a:lnTo>
                    <a:pt x="1026815" y="191942"/>
                  </a:lnTo>
                  <a:lnTo>
                    <a:pt x="976193" y="151938"/>
                  </a:lnTo>
                  <a:lnTo>
                    <a:pt x="922513" y="121152"/>
                  </a:lnTo>
                  <a:lnTo>
                    <a:pt x="859837" y="100334"/>
                  </a:lnTo>
                  <a:lnTo>
                    <a:pt x="810729" y="84661"/>
                  </a:lnTo>
                  <a:lnTo>
                    <a:pt x="749905" y="74744"/>
                  </a:lnTo>
                  <a:lnTo>
                    <a:pt x="687374" y="73891"/>
                  </a:lnTo>
                  <a:lnTo>
                    <a:pt x="630553" y="83704"/>
                  </a:lnTo>
                  <a:lnTo>
                    <a:pt x="568318" y="102056"/>
                  </a:lnTo>
                  <a:lnTo>
                    <a:pt x="531816" y="113160"/>
                  </a:lnTo>
                  <a:lnTo>
                    <a:pt x="502614" y="1220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941924" y="5182795"/>
              <a:ext cx="714134" cy="51253"/>
            </a:xfrm>
            <a:custGeom>
              <a:avLst/>
              <a:gdLst/>
              <a:ahLst/>
              <a:cxnLst/>
              <a:rect l="0" t="0" r="0" b="0"/>
              <a:pathLst>
                <a:path w="714134" h="51253">
                  <a:moveTo>
                    <a:pt x="17789" y="39790"/>
                  </a:moveTo>
                  <a:lnTo>
                    <a:pt x="6326" y="51252"/>
                  </a:lnTo>
                  <a:lnTo>
                    <a:pt x="11221" y="46358"/>
                  </a:lnTo>
                  <a:lnTo>
                    <a:pt x="10094" y="43063"/>
                  </a:lnTo>
                  <a:lnTo>
                    <a:pt x="0" y="36455"/>
                  </a:lnTo>
                  <a:lnTo>
                    <a:pt x="403" y="34251"/>
                  </a:lnTo>
                  <a:lnTo>
                    <a:pt x="12641" y="31802"/>
                  </a:lnTo>
                  <a:lnTo>
                    <a:pt x="71981" y="30101"/>
                  </a:lnTo>
                  <a:lnTo>
                    <a:pt x="129445" y="24612"/>
                  </a:lnTo>
                  <a:lnTo>
                    <a:pt x="191313" y="20827"/>
                  </a:lnTo>
                  <a:lnTo>
                    <a:pt x="240280" y="19065"/>
                  </a:lnTo>
                  <a:lnTo>
                    <a:pt x="303391" y="12076"/>
                  </a:lnTo>
                  <a:lnTo>
                    <a:pt x="365377" y="3390"/>
                  </a:lnTo>
                  <a:lnTo>
                    <a:pt x="416240" y="668"/>
                  </a:lnTo>
                  <a:lnTo>
                    <a:pt x="474142" y="131"/>
                  </a:lnTo>
                  <a:lnTo>
                    <a:pt x="522423" y="38"/>
                  </a:lnTo>
                  <a:lnTo>
                    <a:pt x="580308" y="6"/>
                  </a:lnTo>
                  <a:lnTo>
                    <a:pt x="634316" y="0"/>
                  </a:lnTo>
                  <a:lnTo>
                    <a:pt x="696418" y="6835"/>
                  </a:lnTo>
                  <a:lnTo>
                    <a:pt x="714133" y="99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32480" y="4864465"/>
            <a:ext cx="1074362" cy="382819"/>
            <a:chOff x="1432480" y="4864465"/>
            <a:chExt cx="1074362" cy="382819"/>
          </a:xfrm>
        </p:grpSpPr>
        <p:sp>
          <p:nvSpPr>
            <p:cNvPr id="33" name="Freeform 32"/>
            <p:cNvSpPr/>
            <p:nvPr/>
          </p:nvSpPr>
          <p:spPr>
            <a:xfrm>
              <a:off x="1432480" y="5222611"/>
              <a:ext cx="547129" cy="24673"/>
            </a:xfrm>
            <a:custGeom>
              <a:avLst/>
              <a:gdLst/>
              <a:ahLst/>
              <a:cxnLst/>
              <a:rect l="0" t="0" r="0" b="0"/>
              <a:pathLst>
                <a:path w="547129" h="24673">
                  <a:moveTo>
                    <a:pt x="547128" y="19869"/>
                  </a:moveTo>
                  <a:lnTo>
                    <a:pt x="511718" y="11995"/>
                  </a:lnTo>
                  <a:lnTo>
                    <a:pt x="450233" y="3358"/>
                  </a:lnTo>
                  <a:lnTo>
                    <a:pt x="397767" y="643"/>
                  </a:lnTo>
                  <a:lnTo>
                    <a:pt x="339547" y="106"/>
                  </a:lnTo>
                  <a:lnTo>
                    <a:pt x="281665" y="0"/>
                  </a:lnTo>
                  <a:lnTo>
                    <a:pt x="221107" y="2926"/>
                  </a:lnTo>
                  <a:lnTo>
                    <a:pt x="166242" y="8539"/>
                  </a:lnTo>
                  <a:lnTo>
                    <a:pt x="112830" y="9649"/>
                  </a:lnTo>
                  <a:lnTo>
                    <a:pt x="51716" y="15167"/>
                  </a:lnTo>
                  <a:lnTo>
                    <a:pt x="13655" y="24672"/>
                  </a:lnTo>
                  <a:lnTo>
                    <a:pt x="9103" y="24176"/>
                  </a:lnTo>
                  <a:lnTo>
                    <a:pt x="0" y="198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76302" y="4864465"/>
              <a:ext cx="184709" cy="318330"/>
            </a:xfrm>
            <a:custGeom>
              <a:avLst/>
              <a:gdLst/>
              <a:ahLst/>
              <a:cxnLst/>
              <a:rect l="0" t="0" r="0" b="0"/>
              <a:pathLst>
                <a:path w="184709" h="318330">
                  <a:moveTo>
                    <a:pt x="54090" y="0"/>
                  </a:moveTo>
                  <a:lnTo>
                    <a:pt x="30286" y="57740"/>
                  </a:lnTo>
                  <a:lnTo>
                    <a:pt x="7906" y="120307"/>
                  </a:lnTo>
                  <a:lnTo>
                    <a:pt x="0" y="156003"/>
                  </a:lnTo>
                  <a:lnTo>
                    <a:pt x="6111" y="198331"/>
                  </a:lnTo>
                  <a:lnTo>
                    <a:pt x="8840" y="208487"/>
                  </a:lnTo>
                  <a:lnTo>
                    <a:pt x="20715" y="225666"/>
                  </a:lnTo>
                  <a:lnTo>
                    <a:pt x="37046" y="239565"/>
                  </a:lnTo>
                  <a:lnTo>
                    <a:pt x="84309" y="261192"/>
                  </a:lnTo>
                  <a:lnTo>
                    <a:pt x="124449" y="261117"/>
                  </a:lnTo>
                  <a:lnTo>
                    <a:pt x="160783" y="254094"/>
                  </a:lnTo>
                  <a:lnTo>
                    <a:pt x="169431" y="248978"/>
                  </a:lnTo>
                  <a:lnTo>
                    <a:pt x="181987" y="234452"/>
                  </a:lnTo>
                  <a:lnTo>
                    <a:pt x="184672" y="225936"/>
                  </a:lnTo>
                  <a:lnTo>
                    <a:pt x="184708" y="207630"/>
                  </a:lnTo>
                  <a:lnTo>
                    <a:pt x="178092" y="191389"/>
                  </a:lnTo>
                  <a:lnTo>
                    <a:pt x="173233" y="183964"/>
                  </a:lnTo>
                  <a:lnTo>
                    <a:pt x="164468" y="179013"/>
                  </a:lnTo>
                  <a:lnTo>
                    <a:pt x="139990" y="173513"/>
                  </a:lnTo>
                  <a:lnTo>
                    <a:pt x="105701" y="175697"/>
                  </a:lnTo>
                  <a:lnTo>
                    <a:pt x="87713" y="186408"/>
                  </a:lnTo>
                  <a:lnTo>
                    <a:pt x="73454" y="202221"/>
                  </a:lnTo>
                  <a:lnTo>
                    <a:pt x="63433" y="220303"/>
                  </a:lnTo>
                  <a:lnTo>
                    <a:pt x="61190" y="239392"/>
                  </a:lnTo>
                  <a:lnTo>
                    <a:pt x="62139" y="249124"/>
                  </a:lnTo>
                  <a:lnTo>
                    <a:pt x="79318" y="283946"/>
                  </a:lnTo>
                  <a:lnTo>
                    <a:pt x="103829" y="3183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53723" y="5003734"/>
              <a:ext cx="114894" cy="123048"/>
            </a:xfrm>
            <a:custGeom>
              <a:avLst/>
              <a:gdLst/>
              <a:ahLst/>
              <a:cxnLst/>
              <a:rect l="0" t="0" r="0" b="0"/>
              <a:pathLst>
                <a:path w="114894" h="123048">
                  <a:moveTo>
                    <a:pt x="85050" y="0"/>
                  </a:moveTo>
                  <a:lnTo>
                    <a:pt x="63926" y="0"/>
                  </a:lnTo>
                  <a:lnTo>
                    <a:pt x="34947" y="10562"/>
                  </a:lnTo>
                  <a:lnTo>
                    <a:pt x="10641" y="32973"/>
                  </a:lnTo>
                  <a:lnTo>
                    <a:pt x="2240" y="54077"/>
                  </a:lnTo>
                  <a:lnTo>
                    <a:pt x="0" y="65895"/>
                  </a:lnTo>
                  <a:lnTo>
                    <a:pt x="1823" y="75983"/>
                  </a:lnTo>
                  <a:lnTo>
                    <a:pt x="12690" y="93088"/>
                  </a:lnTo>
                  <a:lnTo>
                    <a:pt x="37451" y="109866"/>
                  </a:lnTo>
                  <a:lnTo>
                    <a:pt x="76350" y="121837"/>
                  </a:lnTo>
                  <a:lnTo>
                    <a:pt x="95184" y="123047"/>
                  </a:lnTo>
                  <a:lnTo>
                    <a:pt x="114893" y="1193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238251" y="5013682"/>
              <a:ext cx="268591" cy="159165"/>
            </a:xfrm>
            <a:custGeom>
              <a:avLst/>
              <a:gdLst/>
              <a:ahLst/>
              <a:cxnLst/>
              <a:rect l="0" t="0" r="0" b="0"/>
              <a:pathLst>
                <a:path w="268591" h="159165">
                  <a:moveTo>
                    <a:pt x="0" y="0"/>
                  </a:moveTo>
                  <a:lnTo>
                    <a:pt x="7873" y="35411"/>
                  </a:lnTo>
                  <a:lnTo>
                    <a:pt x="14819" y="78717"/>
                  </a:lnTo>
                  <a:lnTo>
                    <a:pt x="17616" y="82321"/>
                  </a:lnTo>
                  <a:lnTo>
                    <a:pt x="20587" y="81408"/>
                  </a:lnTo>
                  <a:lnTo>
                    <a:pt x="23672" y="77483"/>
                  </a:lnTo>
                  <a:lnTo>
                    <a:pt x="39851" y="22457"/>
                  </a:lnTo>
                  <a:lnTo>
                    <a:pt x="43147" y="11655"/>
                  </a:lnTo>
                  <a:lnTo>
                    <a:pt x="48660" y="5559"/>
                  </a:lnTo>
                  <a:lnTo>
                    <a:pt x="55652" y="2601"/>
                  </a:lnTo>
                  <a:lnTo>
                    <a:pt x="63628" y="1734"/>
                  </a:lnTo>
                  <a:lnTo>
                    <a:pt x="71157" y="4472"/>
                  </a:lnTo>
                  <a:lnTo>
                    <a:pt x="85417" y="16356"/>
                  </a:lnTo>
                  <a:lnTo>
                    <a:pt x="100592" y="41690"/>
                  </a:lnTo>
                  <a:lnTo>
                    <a:pt x="109891" y="81267"/>
                  </a:lnTo>
                  <a:lnTo>
                    <a:pt x="114157" y="82916"/>
                  </a:lnTo>
                  <a:lnTo>
                    <a:pt x="119211" y="81804"/>
                  </a:lnTo>
                  <a:lnTo>
                    <a:pt x="136887" y="69679"/>
                  </a:lnTo>
                  <a:lnTo>
                    <a:pt x="156125" y="52085"/>
                  </a:lnTo>
                  <a:lnTo>
                    <a:pt x="164876" y="49092"/>
                  </a:lnTo>
                  <a:lnTo>
                    <a:pt x="186388" y="48714"/>
                  </a:lnTo>
                  <a:lnTo>
                    <a:pt x="196104" y="53477"/>
                  </a:lnTo>
                  <a:lnTo>
                    <a:pt x="212794" y="70559"/>
                  </a:lnTo>
                  <a:lnTo>
                    <a:pt x="252983" y="133638"/>
                  </a:lnTo>
                  <a:lnTo>
                    <a:pt x="268590" y="1591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64991" y="4386971"/>
            <a:ext cx="1292317" cy="537181"/>
            <a:chOff x="5864991" y="4386971"/>
            <a:chExt cx="1292317" cy="537181"/>
          </a:xfrm>
        </p:grpSpPr>
        <p:sp>
          <p:nvSpPr>
            <p:cNvPr id="38" name="Freeform 37"/>
            <p:cNvSpPr/>
            <p:nvPr/>
          </p:nvSpPr>
          <p:spPr>
            <a:xfrm>
              <a:off x="5864991" y="4386971"/>
              <a:ext cx="352373" cy="205221"/>
            </a:xfrm>
            <a:custGeom>
              <a:avLst/>
              <a:gdLst/>
              <a:ahLst/>
              <a:cxnLst/>
              <a:rect l="0" t="0" r="0" b="0"/>
              <a:pathLst>
                <a:path w="352373" h="205221">
                  <a:moveTo>
                    <a:pt x="4200" y="0"/>
                  </a:moveTo>
                  <a:lnTo>
                    <a:pt x="18046" y="46819"/>
                  </a:lnTo>
                  <a:lnTo>
                    <a:pt x="17022" y="78717"/>
                  </a:lnTo>
                  <a:lnTo>
                    <a:pt x="553" y="139193"/>
                  </a:lnTo>
                  <a:lnTo>
                    <a:pt x="0" y="159131"/>
                  </a:lnTo>
                  <a:lnTo>
                    <a:pt x="1400" y="169090"/>
                  </a:lnTo>
                  <a:lnTo>
                    <a:pt x="6755" y="176835"/>
                  </a:lnTo>
                  <a:lnTo>
                    <a:pt x="24494" y="188388"/>
                  </a:lnTo>
                  <a:lnTo>
                    <a:pt x="74118" y="197974"/>
                  </a:lnTo>
                  <a:lnTo>
                    <a:pt x="124393" y="205174"/>
                  </a:lnTo>
                  <a:lnTo>
                    <a:pt x="179164" y="205220"/>
                  </a:lnTo>
                  <a:lnTo>
                    <a:pt x="238084" y="200193"/>
                  </a:lnTo>
                  <a:lnTo>
                    <a:pt x="294192" y="199323"/>
                  </a:lnTo>
                  <a:lnTo>
                    <a:pt x="352372" y="1890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68254" y="4396919"/>
              <a:ext cx="29737" cy="407860"/>
            </a:xfrm>
            <a:custGeom>
              <a:avLst/>
              <a:gdLst/>
              <a:ahLst/>
              <a:cxnLst/>
              <a:rect l="0" t="0" r="0" b="0"/>
              <a:pathLst>
                <a:path w="29737" h="407860">
                  <a:moveTo>
                    <a:pt x="29736" y="0"/>
                  </a:moveTo>
                  <a:lnTo>
                    <a:pt x="22899" y="26036"/>
                  </a:lnTo>
                  <a:lnTo>
                    <a:pt x="17455" y="82105"/>
                  </a:lnTo>
                  <a:lnTo>
                    <a:pt x="6063" y="135837"/>
                  </a:lnTo>
                  <a:lnTo>
                    <a:pt x="1112" y="189640"/>
                  </a:lnTo>
                  <a:lnTo>
                    <a:pt x="254" y="248391"/>
                  </a:lnTo>
                  <a:lnTo>
                    <a:pt x="0" y="306081"/>
                  </a:lnTo>
                  <a:lnTo>
                    <a:pt x="2861" y="363356"/>
                  </a:lnTo>
                  <a:lnTo>
                    <a:pt x="9840" y="4078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18868" y="4409118"/>
              <a:ext cx="270033" cy="363873"/>
            </a:xfrm>
            <a:custGeom>
              <a:avLst/>
              <a:gdLst/>
              <a:ahLst/>
              <a:cxnLst/>
              <a:rect l="0" t="0" r="0" b="0"/>
              <a:pathLst>
                <a:path w="270033" h="363873">
                  <a:moveTo>
                    <a:pt x="197451" y="17644"/>
                  </a:moveTo>
                  <a:lnTo>
                    <a:pt x="186889" y="28206"/>
                  </a:lnTo>
                  <a:lnTo>
                    <a:pt x="169913" y="33392"/>
                  </a:lnTo>
                  <a:lnTo>
                    <a:pt x="147632" y="34591"/>
                  </a:lnTo>
                  <a:lnTo>
                    <a:pt x="84262" y="28732"/>
                  </a:lnTo>
                  <a:lnTo>
                    <a:pt x="50067" y="17368"/>
                  </a:lnTo>
                  <a:lnTo>
                    <a:pt x="24214" y="0"/>
                  </a:lnTo>
                  <a:lnTo>
                    <a:pt x="18957" y="355"/>
                  </a:lnTo>
                  <a:lnTo>
                    <a:pt x="15453" y="5013"/>
                  </a:lnTo>
                  <a:lnTo>
                    <a:pt x="10521" y="35639"/>
                  </a:lnTo>
                  <a:lnTo>
                    <a:pt x="1880" y="96772"/>
                  </a:lnTo>
                  <a:lnTo>
                    <a:pt x="0" y="121710"/>
                  </a:lnTo>
                  <a:lnTo>
                    <a:pt x="2814" y="129023"/>
                  </a:lnTo>
                  <a:lnTo>
                    <a:pt x="8007" y="132794"/>
                  </a:lnTo>
                  <a:lnTo>
                    <a:pt x="14784" y="134201"/>
                  </a:lnTo>
                  <a:lnTo>
                    <a:pt x="64912" y="131721"/>
                  </a:lnTo>
                  <a:lnTo>
                    <a:pt x="125830" y="141252"/>
                  </a:lnTo>
                  <a:lnTo>
                    <a:pt x="169353" y="161115"/>
                  </a:lnTo>
                  <a:lnTo>
                    <a:pt x="227957" y="208404"/>
                  </a:lnTo>
                  <a:lnTo>
                    <a:pt x="252053" y="231733"/>
                  </a:lnTo>
                  <a:lnTo>
                    <a:pt x="267912" y="263209"/>
                  </a:lnTo>
                  <a:lnTo>
                    <a:pt x="270032" y="287791"/>
                  </a:lnTo>
                  <a:lnTo>
                    <a:pt x="269050" y="300536"/>
                  </a:lnTo>
                  <a:lnTo>
                    <a:pt x="259116" y="320592"/>
                  </a:lnTo>
                  <a:lnTo>
                    <a:pt x="242542" y="336874"/>
                  </a:lnTo>
                  <a:lnTo>
                    <a:pt x="220439" y="351479"/>
                  </a:lnTo>
                  <a:lnTo>
                    <a:pt x="177857" y="361568"/>
                  </a:lnTo>
                  <a:lnTo>
                    <a:pt x="116168" y="363872"/>
                  </a:lnTo>
                  <a:lnTo>
                    <a:pt x="53987" y="351861"/>
                  </a:lnTo>
                  <a:lnTo>
                    <a:pt x="28338" y="3459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694856" y="4685405"/>
              <a:ext cx="129323" cy="19896"/>
            </a:xfrm>
            <a:custGeom>
              <a:avLst/>
              <a:gdLst/>
              <a:ahLst/>
              <a:cxnLst/>
              <a:rect l="0" t="0" r="0" b="0"/>
              <a:pathLst>
                <a:path w="129323" h="19896">
                  <a:moveTo>
                    <a:pt x="0" y="19895"/>
                  </a:moveTo>
                  <a:lnTo>
                    <a:pt x="47202" y="9074"/>
                  </a:lnTo>
                  <a:lnTo>
                    <a:pt x="96884" y="2688"/>
                  </a:lnTo>
                  <a:lnTo>
                    <a:pt x="1293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694856" y="4466554"/>
              <a:ext cx="9949" cy="9949"/>
            </a:xfrm>
            <a:custGeom>
              <a:avLst/>
              <a:gdLst/>
              <a:ahLst/>
              <a:cxnLst/>
              <a:rect l="0" t="0" r="0" b="0"/>
              <a:pathLst>
                <a:path w="9949" h="9949">
                  <a:moveTo>
                    <a:pt x="9948" y="0"/>
                  </a:moveTo>
                  <a:lnTo>
                    <a:pt x="0" y="99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704804" y="4864465"/>
              <a:ext cx="9949" cy="1"/>
            </a:xfrm>
            <a:custGeom>
              <a:avLst/>
              <a:gdLst/>
              <a:ahLst/>
              <a:cxnLst/>
              <a:rect l="0" t="0" r="0" b="0"/>
              <a:pathLst>
                <a:path w="9949" h="1">
                  <a:moveTo>
                    <a:pt x="0" y="0"/>
                  </a:moveTo>
                  <a:lnTo>
                    <a:pt x="994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945981" y="4476502"/>
              <a:ext cx="211327" cy="447650"/>
            </a:xfrm>
            <a:custGeom>
              <a:avLst/>
              <a:gdLst/>
              <a:ahLst/>
              <a:cxnLst/>
              <a:rect l="0" t="0" r="0" b="0"/>
              <a:pathLst>
                <a:path w="211327" h="447650">
                  <a:moveTo>
                    <a:pt x="47309" y="0"/>
                  </a:moveTo>
                  <a:lnTo>
                    <a:pt x="24897" y="41537"/>
                  </a:lnTo>
                  <a:lnTo>
                    <a:pt x="10991" y="101542"/>
                  </a:lnTo>
                  <a:lnTo>
                    <a:pt x="2038" y="147863"/>
                  </a:lnTo>
                  <a:lnTo>
                    <a:pt x="0" y="204694"/>
                  </a:lnTo>
                  <a:lnTo>
                    <a:pt x="8653" y="264688"/>
                  </a:lnTo>
                  <a:lnTo>
                    <a:pt x="20749" y="311277"/>
                  </a:lnTo>
                  <a:lnTo>
                    <a:pt x="49672" y="374448"/>
                  </a:lnTo>
                  <a:lnTo>
                    <a:pt x="55516" y="382269"/>
                  </a:lnTo>
                  <a:lnTo>
                    <a:pt x="90146" y="403838"/>
                  </a:lnTo>
                  <a:lnTo>
                    <a:pt x="130127" y="413668"/>
                  </a:lnTo>
                  <a:lnTo>
                    <a:pt x="156699" y="410072"/>
                  </a:lnTo>
                  <a:lnTo>
                    <a:pt x="181035" y="400000"/>
                  </a:lnTo>
                  <a:lnTo>
                    <a:pt x="199221" y="384470"/>
                  </a:lnTo>
                  <a:lnTo>
                    <a:pt x="208777" y="363567"/>
                  </a:lnTo>
                  <a:lnTo>
                    <a:pt x="211326" y="351804"/>
                  </a:lnTo>
                  <a:lnTo>
                    <a:pt x="208261" y="329890"/>
                  </a:lnTo>
                  <a:lnTo>
                    <a:pt x="204349" y="319404"/>
                  </a:lnTo>
                  <a:lnTo>
                    <a:pt x="191161" y="304806"/>
                  </a:lnTo>
                  <a:lnTo>
                    <a:pt x="183001" y="299366"/>
                  </a:lnTo>
                  <a:lnTo>
                    <a:pt x="162145" y="296269"/>
                  </a:lnTo>
                  <a:lnTo>
                    <a:pt x="150394" y="296990"/>
                  </a:lnTo>
                  <a:lnTo>
                    <a:pt x="112732" y="313848"/>
                  </a:lnTo>
                  <a:lnTo>
                    <a:pt x="84133" y="334563"/>
                  </a:lnTo>
                  <a:lnTo>
                    <a:pt x="42097" y="390924"/>
                  </a:lnTo>
                  <a:lnTo>
                    <a:pt x="17465" y="4476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89086" y="5252428"/>
            <a:ext cx="1499597" cy="1064414"/>
            <a:chOff x="5889086" y="5252428"/>
            <a:chExt cx="1499597" cy="1064414"/>
          </a:xfrm>
        </p:grpSpPr>
        <p:sp>
          <p:nvSpPr>
            <p:cNvPr id="46" name="Freeform 45"/>
            <p:cNvSpPr/>
            <p:nvPr/>
          </p:nvSpPr>
          <p:spPr>
            <a:xfrm>
              <a:off x="5905663" y="5252428"/>
              <a:ext cx="222171" cy="248554"/>
            </a:xfrm>
            <a:custGeom>
              <a:avLst/>
              <a:gdLst/>
              <a:ahLst/>
              <a:cxnLst/>
              <a:rect l="0" t="0" r="0" b="0"/>
              <a:pathLst>
                <a:path w="222171" h="248554">
                  <a:moveTo>
                    <a:pt x="53058" y="0"/>
                  </a:moveTo>
                  <a:lnTo>
                    <a:pt x="36090" y="53114"/>
                  </a:lnTo>
                  <a:lnTo>
                    <a:pt x="23138" y="114350"/>
                  </a:lnTo>
                  <a:lnTo>
                    <a:pt x="13244" y="164676"/>
                  </a:lnTo>
                  <a:lnTo>
                    <a:pt x="0" y="225800"/>
                  </a:lnTo>
                  <a:lnTo>
                    <a:pt x="5897" y="242572"/>
                  </a:lnTo>
                  <a:lnTo>
                    <a:pt x="11670" y="246823"/>
                  </a:lnTo>
                  <a:lnTo>
                    <a:pt x="18834" y="248553"/>
                  </a:lnTo>
                  <a:lnTo>
                    <a:pt x="59438" y="243386"/>
                  </a:lnTo>
                  <a:lnTo>
                    <a:pt x="118169" y="228537"/>
                  </a:lnTo>
                  <a:lnTo>
                    <a:pt x="174854" y="215484"/>
                  </a:lnTo>
                  <a:lnTo>
                    <a:pt x="222170" y="198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24457" y="5282272"/>
              <a:ext cx="13847" cy="397912"/>
            </a:xfrm>
            <a:custGeom>
              <a:avLst/>
              <a:gdLst/>
              <a:ahLst/>
              <a:cxnLst/>
              <a:rect l="0" t="0" r="0" b="0"/>
              <a:pathLst>
                <a:path w="13847" h="397912">
                  <a:moveTo>
                    <a:pt x="13846" y="0"/>
                  </a:moveTo>
                  <a:lnTo>
                    <a:pt x="0" y="41538"/>
                  </a:lnTo>
                  <a:lnTo>
                    <a:pt x="2620" y="100581"/>
                  </a:lnTo>
                  <a:lnTo>
                    <a:pt x="3520" y="148438"/>
                  </a:lnTo>
                  <a:lnTo>
                    <a:pt x="3786" y="202777"/>
                  </a:lnTo>
                  <a:lnTo>
                    <a:pt x="9157" y="255467"/>
                  </a:lnTo>
                  <a:lnTo>
                    <a:pt x="12456" y="303387"/>
                  </a:lnTo>
                  <a:lnTo>
                    <a:pt x="13435" y="359588"/>
                  </a:lnTo>
                  <a:lnTo>
                    <a:pt x="13846" y="397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29627" y="5292220"/>
              <a:ext cx="279707" cy="338225"/>
            </a:xfrm>
            <a:custGeom>
              <a:avLst/>
              <a:gdLst/>
              <a:ahLst/>
              <a:cxnLst/>
              <a:rect l="0" t="0" r="0" b="0"/>
              <a:pathLst>
                <a:path w="279707" h="338225">
                  <a:moveTo>
                    <a:pt x="177266" y="0"/>
                  </a:moveTo>
                  <a:lnTo>
                    <a:pt x="125167" y="13845"/>
                  </a:lnTo>
                  <a:lnTo>
                    <a:pt x="72451" y="17595"/>
                  </a:lnTo>
                  <a:lnTo>
                    <a:pt x="40468" y="14915"/>
                  </a:lnTo>
                  <a:lnTo>
                    <a:pt x="23989" y="21734"/>
                  </a:lnTo>
                  <a:lnTo>
                    <a:pt x="18711" y="29964"/>
                  </a:lnTo>
                  <a:lnTo>
                    <a:pt x="4263" y="93080"/>
                  </a:lnTo>
                  <a:lnTo>
                    <a:pt x="0" y="132706"/>
                  </a:lnTo>
                  <a:lnTo>
                    <a:pt x="3824" y="141525"/>
                  </a:lnTo>
                  <a:lnTo>
                    <a:pt x="10794" y="147405"/>
                  </a:lnTo>
                  <a:lnTo>
                    <a:pt x="30328" y="153937"/>
                  </a:lnTo>
                  <a:lnTo>
                    <a:pt x="81841" y="161079"/>
                  </a:lnTo>
                  <a:lnTo>
                    <a:pt x="144907" y="172806"/>
                  </a:lnTo>
                  <a:lnTo>
                    <a:pt x="193594" y="186872"/>
                  </a:lnTo>
                  <a:lnTo>
                    <a:pt x="254371" y="221188"/>
                  </a:lnTo>
                  <a:lnTo>
                    <a:pt x="261829" y="227041"/>
                  </a:lnTo>
                  <a:lnTo>
                    <a:pt x="273063" y="245333"/>
                  </a:lnTo>
                  <a:lnTo>
                    <a:pt x="277606" y="256401"/>
                  </a:lnTo>
                  <a:lnTo>
                    <a:pt x="279706" y="280489"/>
                  </a:lnTo>
                  <a:lnTo>
                    <a:pt x="278718" y="293102"/>
                  </a:lnTo>
                  <a:lnTo>
                    <a:pt x="273639" y="303721"/>
                  </a:lnTo>
                  <a:lnTo>
                    <a:pt x="256206" y="321416"/>
                  </a:lnTo>
                  <a:lnTo>
                    <a:pt x="230772" y="330753"/>
                  </a:lnTo>
                  <a:lnTo>
                    <a:pt x="169413" y="336748"/>
                  </a:lnTo>
                  <a:lnTo>
                    <a:pt x="115253" y="337787"/>
                  </a:lnTo>
                  <a:lnTo>
                    <a:pt x="67840" y="338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889086" y="5839347"/>
              <a:ext cx="517286" cy="55021"/>
            </a:xfrm>
            <a:custGeom>
              <a:avLst/>
              <a:gdLst/>
              <a:ahLst/>
              <a:cxnLst/>
              <a:rect l="0" t="0" r="0" b="0"/>
              <a:pathLst>
                <a:path w="517286" h="55021">
                  <a:moveTo>
                    <a:pt x="0" y="49739"/>
                  </a:moveTo>
                  <a:lnTo>
                    <a:pt x="15843" y="55020"/>
                  </a:lnTo>
                  <a:lnTo>
                    <a:pt x="71285" y="51199"/>
                  </a:lnTo>
                  <a:lnTo>
                    <a:pt x="118757" y="47224"/>
                  </a:lnTo>
                  <a:lnTo>
                    <a:pt x="175930" y="41993"/>
                  </a:lnTo>
                  <a:lnTo>
                    <a:pt x="224924" y="37496"/>
                  </a:lnTo>
                  <a:lnTo>
                    <a:pt x="286369" y="31356"/>
                  </a:lnTo>
                  <a:lnTo>
                    <a:pt x="343783" y="29037"/>
                  </a:lnTo>
                  <a:lnTo>
                    <a:pt x="405753" y="16037"/>
                  </a:lnTo>
                  <a:lnTo>
                    <a:pt x="468143" y="7803"/>
                  </a:lnTo>
                  <a:lnTo>
                    <a:pt x="51728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092885" y="5988564"/>
              <a:ext cx="189493" cy="328278"/>
            </a:xfrm>
            <a:custGeom>
              <a:avLst/>
              <a:gdLst/>
              <a:ahLst/>
              <a:cxnLst/>
              <a:rect l="0" t="0" r="0" b="0"/>
              <a:pathLst>
                <a:path w="189493" h="328278">
                  <a:moveTo>
                    <a:pt x="34948" y="0"/>
                  </a:moveTo>
                  <a:lnTo>
                    <a:pt x="9867" y="63410"/>
                  </a:lnTo>
                  <a:lnTo>
                    <a:pt x="0" y="120764"/>
                  </a:lnTo>
                  <a:lnTo>
                    <a:pt x="6717" y="183593"/>
                  </a:lnTo>
                  <a:lnTo>
                    <a:pt x="18688" y="243695"/>
                  </a:lnTo>
                  <a:lnTo>
                    <a:pt x="38973" y="277056"/>
                  </a:lnTo>
                  <a:lnTo>
                    <a:pt x="60703" y="302661"/>
                  </a:lnTo>
                  <a:lnTo>
                    <a:pt x="86423" y="318968"/>
                  </a:lnTo>
                  <a:lnTo>
                    <a:pt x="96898" y="319860"/>
                  </a:lnTo>
                  <a:lnTo>
                    <a:pt x="120325" y="314957"/>
                  </a:lnTo>
                  <a:lnTo>
                    <a:pt x="153091" y="294486"/>
                  </a:lnTo>
                  <a:lnTo>
                    <a:pt x="178519" y="262140"/>
                  </a:lnTo>
                  <a:lnTo>
                    <a:pt x="189492" y="224554"/>
                  </a:lnTo>
                  <a:lnTo>
                    <a:pt x="187463" y="190698"/>
                  </a:lnTo>
                  <a:lnTo>
                    <a:pt x="179735" y="172811"/>
                  </a:lnTo>
                  <a:lnTo>
                    <a:pt x="174580" y="164946"/>
                  </a:lnTo>
                  <a:lnTo>
                    <a:pt x="166721" y="159703"/>
                  </a:lnTo>
                  <a:lnTo>
                    <a:pt x="146200" y="153877"/>
                  </a:lnTo>
                  <a:lnTo>
                    <a:pt x="125290" y="157183"/>
                  </a:lnTo>
                  <a:lnTo>
                    <a:pt x="104943" y="167126"/>
                  </a:lnTo>
                  <a:lnTo>
                    <a:pt x="75951" y="192472"/>
                  </a:lnTo>
                  <a:lnTo>
                    <a:pt x="60172" y="215233"/>
                  </a:lnTo>
                  <a:lnTo>
                    <a:pt x="54633" y="240086"/>
                  </a:lnTo>
                  <a:lnTo>
                    <a:pt x="60083" y="292067"/>
                  </a:lnTo>
                  <a:lnTo>
                    <a:pt x="74739" y="3282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495901" y="5899034"/>
              <a:ext cx="129322" cy="19897"/>
            </a:xfrm>
            <a:custGeom>
              <a:avLst/>
              <a:gdLst/>
              <a:ahLst/>
              <a:cxnLst/>
              <a:rect l="0" t="0" r="0" b="0"/>
              <a:pathLst>
                <a:path w="129322" h="19897">
                  <a:moveTo>
                    <a:pt x="0" y="19896"/>
                  </a:moveTo>
                  <a:lnTo>
                    <a:pt x="21123" y="9334"/>
                  </a:lnTo>
                  <a:lnTo>
                    <a:pt x="81788" y="2765"/>
                  </a:lnTo>
                  <a:lnTo>
                    <a:pt x="12932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456110" y="5660287"/>
              <a:ext cx="139270" cy="19897"/>
            </a:xfrm>
            <a:custGeom>
              <a:avLst/>
              <a:gdLst/>
              <a:ahLst/>
              <a:cxnLst/>
              <a:rect l="0" t="0" r="0" b="0"/>
              <a:pathLst>
                <a:path w="139270" h="19897">
                  <a:moveTo>
                    <a:pt x="0" y="19896"/>
                  </a:moveTo>
                  <a:lnTo>
                    <a:pt x="53114" y="4034"/>
                  </a:lnTo>
                  <a:lnTo>
                    <a:pt x="105507" y="797"/>
                  </a:lnTo>
                  <a:lnTo>
                    <a:pt x="1392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694856" y="5353483"/>
              <a:ext cx="218432" cy="615187"/>
            </a:xfrm>
            <a:custGeom>
              <a:avLst/>
              <a:gdLst/>
              <a:ahLst/>
              <a:cxnLst/>
              <a:rect l="0" t="0" r="0" b="0"/>
              <a:pathLst>
                <a:path w="218432" h="615187">
                  <a:moveTo>
                    <a:pt x="0" y="38214"/>
                  </a:moveTo>
                  <a:lnTo>
                    <a:pt x="16990" y="23436"/>
                  </a:lnTo>
                  <a:lnTo>
                    <a:pt x="32974" y="15803"/>
                  </a:lnTo>
                  <a:lnTo>
                    <a:pt x="90817" y="6402"/>
                  </a:lnTo>
                  <a:lnTo>
                    <a:pt x="142839" y="0"/>
                  </a:lnTo>
                  <a:lnTo>
                    <a:pt x="193480" y="945"/>
                  </a:lnTo>
                  <a:lnTo>
                    <a:pt x="211628" y="9123"/>
                  </a:lnTo>
                  <a:lnTo>
                    <a:pt x="216247" y="16610"/>
                  </a:lnTo>
                  <a:lnTo>
                    <a:pt x="218431" y="36718"/>
                  </a:lnTo>
                  <a:lnTo>
                    <a:pt x="210826" y="94699"/>
                  </a:lnTo>
                  <a:lnTo>
                    <a:pt x="202964" y="147428"/>
                  </a:lnTo>
                  <a:lnTo>
                    <a:pt x="199748" y="205975"/>
                  </a:lnTo>
                  <a:lnTo>
                    <a:pt x="199112" y="265395"/>
                  </a:lnTo>
                  <a:lnTo>
                    <a:pt x="193722" y="313939"/>
                  </a:lnTo>
                  <a:lnTo>
                    <a:pt x="195686" y="363324"/>
                  </a:lnTo>
                  <a:lnTo>
                    <a:pt x="197986" y="412958"/>
                  </a:lnTo>
                  <a:lnTo>
                    <a:pt x="198310" y="442787"/>
                  </a:lnTo>
                  <a:lnTo>
                    <a:pt x="198525" y="481463"/>
                  </a:lnTo>
                  <a:lnTo>
                    <a:pt x="198668" y="526037"/>
                  </a:lnTo>
                  <a:lnTo>
                    <a:pt x="198829" y="575564"/>
                  </a:lnTo>
                  <a:lnTo>
                    <a:pt x="198956" y="6151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923656" y="5819452"/>
              <a:ext cx="1" cy="9949"/>
            </a:xfrm>
            <a:custGeom>
              <a:avLst/>
              <a:gdLst/>
              <a:ahLst/>
              <a:cxnLst/>
              <a:rect l="0" t="0" r="0" b="0"/>
              <a:pathLst>
                <a:path w="1" h="9949">
                  <a:moveTo>
                    <a:pt x="0" y="0"/>
                  </a:moveTo>
                  <a:lnTo>
                    <a:pt x="0" y="99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057990" y="5421540"/>
              <a:ext cx="330693" cy="512963"/>
            </a:xfrm>
            <a:custGeom>
              <a:avLst/>
              <a:gdLst/>
              <a:ahLst/>
              <a:cxnLst/>
              <a:rect l="0" t="0" r="0" b="0"/>
              <a:pathLst>
                <a:path w="330693" h="512963">
                  <a:moveTo>
                    <a:pt x="164099" y="0"/>
                  </a:moveTo>
                  <a:lnTo>
                    <a:pt x="153537" y="10563"/>
                  </a:lnTo>
                  <a:lnTo>
                    <a:pt x="125845" y="22411"/>
                  </a:lnTo>
                  <a:lnTo>
                    <a:pt x="89639" y="27641"/>
                  </a:lnTo>
                  <a:lnTo>
                    <a:pt x="45629" y="23910"/>
                  </a:lnTo>
                  <a:lnTo>
                    <a:pt x="2657" y="9227"/>
                  </a:lnTo>
                  <a:lnTo>
                    <a:pt x="1206" y="10572"/>
                  </a:lnTo>
                  <a:lnTo>
                    <a:pt x="2450" y="13680"/>
                  </a:lnTo>
                  <a:lnTo>
                    <a:pt x="4608" y="65310"/>
                  </a:lnTo>
                  <a:lnTo>
                    <a:pt x="4870" y="121836"/>
                  </a:lnTo>
                  <a:lnTo>
                    <a:pt x="0" y="178075"/>
                  </a:lnTo>
                  <a:lnTo>
                    <a:pt x="1644" y="188351"/>
                  </a:lnTo>
                  <a:lnTo>
                    <a:pt x="6057" y="194097"/>
                  </a:lnTo>
                  <a:lnTo>
                    <a:pt x="12316" y="196822"/>
                  </a:lnTo>
                  <a:lnTo>
                    <a:pt x="28111" y="196902"/>
                  </a:lnTo>
                  <a:lnTo>
                    <a:pt x="80282" y="190266"/>
                  </a:lnTo>
                  <a:lnTo>
                    <a:pt x="137144" y="190362"/>
                  </a:lnTo>
                  <a:lnTo>
                    <a:pt x="193012" y="202887"/>
                  </a:lnTo>
                  <a:lnTo>
                    <a:pt x="251432" y="237628"/>
                  </a:lnTo>
                  <a:lnTo>
                    <a:pt x="270337" y="252619"/>
                  </a:lnTo>
                  <a:lnTo>
                    <a:pt x="310667" y="310686"/>
                  </a:lnTo>
                  <a:lnTo>
                    <a:pt x="326056" y="348628"/>
                  </a:lnTo>
                  <a:lnTo>
                    <a:pt x="330692" y="403937"/>
                  </a:lnTo>
                  <a:lnTo>
                    <a:pt x="323745" y="449559"/>
                  </a:lnTo>
                  <a:lnTo>
                    <a:pt x="313898" y="473921"/>
                  </a:lnTo>
                  <a:lnTo>
                    <a:pt x="290645" y="500998"/>
                  </a:lnTo>
                  <a:lnTo>
                    <a:pt x="269343" y="510046"/>
                  </a:lnTo>
                  <a:lnTo>
                    <a:pt x="245139" y="512962"/>
                  </a:lnTo>
                  <a:lnTo>
                    <a:pt x="219644" y="510574"/>
                  </a:lnTo>
                  <a:lnTo>
                    <a:pt x="196522" y="499933"/>
                  </a:lnTo>
                  <a:lnTo>
                    <a:pt x="133639" y="446644"/>
                  </a:lnTo>
                  <a:lnTo>
                    <a:pt x="124308" y="4377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5611239" y="4237755"/>
            <a:ext cx="1897239" cy="974311"/>
          </a:xfrm>
          <a:custGeom>
            <a:avLst/>
            <a:gdLst/>
            <a:ahLst/>
            <a:cxnLst/>
            <a:rect l="0" t="0" r="0" b="0"/>
            <a:pathLst>
              <a:path w="1897239" h="974311">
                <a:moveTo>
                  <a:pt x="78892" y="99478"/>
                </a:moveTo>
                <a:lnTo>
                  <a:pt x="71018" y="153583"/>
                </a:lnTo>
                <a:lnTo>
                  <a:pt x="64073" y="205836"/>
                </a:lnTo>
                <a:lnTo>
                  <a:pt x="55220" y="264242"/>
                </a:lnTo>
                <a:lnTo>
                  <a:pt x="45596" y="321707"/>
                </a:lnTo>
                <a:lnTo>
                  <a:pt x="41025" y="373736"/>
                </a:lnTo>
                <a:lnTo>
                  <a:pt x="34390" y="424153"/>
                </a:lnTo>
                <a:lnTo>
                  <a:pt x="25424" y="474092"/>
                </a:lnTo>
                <a:lnTo>
                  <a:pt x="15767" y="523891"/>
                </a:lnTo>
                <a:lnTo>
                  <a:pt x="9438" y="582288"/>
                </a:lnTo>
                <a:lnTo>
                  <a:pt x="1638" y="642293"/>
                </a:lnTo>
                <a:lnTo>
                  <a:pt x="0" y="692119"/>
                </a:lnTo>
                <a:lnTo>
                  <a:pt x="1827" y="718783"/>
                </a:lnTo>
                <a:lnTo>
                  <a:pt x="10007" y="738003"/>
                </a:lnTo>
                <a:lnTo>
                  <a:pt x="17495" y="744012"/>
                </a:lnTo>
                <a:lnTo>
                  <a:pt x="37603" y="750689"/>
                </a:lnTo>
                <a:lnTo>
                  <a:pt x="85433" y="753870"/>
                </a:lnTo>
                <a:lnTo>
                  <a:pt x="136800" y="747949"/>
                </a:lnTo>
                <a:lnTo>
                  <a:pt x="193686" y="746636"/>
                </a:lnTo>
                <a:lnTo>
                  <a:pt x="253648" y="749194"/>
                </a:lnTo>
                <a:lnTo>
                  <a:pt x="303468" y="754005"/>
                </a:lnTo>
                <a:lnTo>
                  <a:pt x="365192" y="760912"/>
                </a:lnTo>
                <a:lnTo>
                  <a:pt x="414135" y="769758"/>
                </a:lnTo>
                <a:lnTo>
                  <a:pt x="468919" y="774099"/>
                </a:lnTo>
                <a:lnTo>
                  <a:pt x="521872" y="780666"/>
                </a:lnTo>
                <a:lnTo>
                  <a:pt x="577845" y="789612"/>
                </a:lnTo>
                <a:lnTo>
                  <a:pt x="636431" y="799263"/>
                </a:lnTo>
                <a:lnTo>
                  <a:pt x="695791" y="809123"/>
                </a:lnTo>
                <a:lnTo>
                  <a:pt x="750101" y="819044"/>
                </a:lnTo>
                <a:lnTo>
                  <a:pt x="806474" y="828985"/>
                </a:lnTo>
                <a:lnTo>
                  <a:pt x="865180" y="838930"/>
                </a:lnTo>
                <a:lnTo>
                  <a:pt x="924575" y="848878"/>
                </a:lnTo>
                <a:lnTo>
                  <a:pt x="984176" y="858825"/>
                </a:lnTo>
                <a:lnTo>
                  <a:pt x="1043838" y="868772"/>
                </a:lnTo>
                <a:lnTo>
                  <a:pt x="1103517" y="878720"/>
                </a:lnTo>
                <a:lnTo>
                  <a:pt x="1163201" y="888668"/>
                </a:lnTo>
                <a:lnTo>
                  <a:pt x="1205939" y="892352"/>
                </a:lnTo>
                <a:lnTo>
                  <a:pt x="1249619" y="896201"/>
                </a:lnTo>
                <a:lnTo>
                  <a:pt x="1311495" y="908585"/>
                </a:lnTo>
                <a:lnTo>
                  <a:pt x="1372935" y="915448"/>
                </a:lnTo>
                <a:lnTo>
                  <a:pt x="1417054" y="924887"/>
                </a:lnTo>
                <a:lnTo>
                  <a:pt x="1480110" y="937348"/>
                </a:lnTo>
                <a:lnTo>
                  <a:pt x="1540795" y="942760"/>
                </a:lnTo>
                <a:lnTo>
                  <a:pt x="1595496" y="949645"/>
                </a:lnTo>
                <a:lnTo>
                  <a:pt x="1651986" y="958685"/>
                </a:lnTo>
                <a:lnTo>
                  <a:pt x="1700164" y="968364"/>
                </a:lnTo>
                <a:lnTo>
                  <a:pt x="1747722" y="972951"/>
                </a:lnTo>
                <a:lnTo>
                  <a:pt x="1802095" y="974310"/>
                </a:lnTo>
                <a:lnTo>
                  <a:pt x="1862893" y="973664"/>
                </a:lnTo>
                <a:lnTo>
                  <a:pt x="1886455" y="969551"/>
                </a:lnTo>
                <a:lnTo>
                  <a:pt x="1892959" y="964696"/>
                </a:lnTo>
                <a:lnTo>
                  <a:pt x="1896190" y="958144"/>
                </a:lnTo>
                <a:lnTo>
                  <a:pt x="1897238" y="950460"/>
                </a:lnTo>
                <a:lnTo>
                  <a:pt x="1880364" y="896778"/>
                </a:lnTo>
                <a:lnTo>
                  <a:pt x="1861877" y="844650"/>
                </a:lnTo>
                <a:lnTo>
                  <a:pt x="1837732" y="782002"/>
                </a:lnTo>
                <a:lnTo>
                  <a:pt x="1823346" y="721452"/>
                </a:lnTo>
                <a:lnTo>
                  <a:pt x="1813202" y="672712"/>
                </a:lnTo>
                <a:lnTo>
                  <a:pt x="1804302" y="623269"/>
                </a:lnTo>
                <a:lnTo>
                  <a:pt x="1800069" y="572512"/>
                </a:lnTo>
                <a:lnTo>
                  <a:pt x="1794517" y="517068"/>
                </a:lnTo>
                <a:lnTo>
                  <a:pt x="1797783" y="464043"/>
                </a:lnTo>
                <a:lnTo>
                  <a:pt x="1799242" y="407926"/>
                </a:lnTo>
                <a:lnTo>
                  <a:pt x="1800781" y="355806"/>
                </a:lnTo>
                <a:lnTo>
                  <a:pt x="1806640" y="306467"/>
                </a:lnTo>
                <a:lnTo>
                  <a:pt x="1812128" y="249626"/>
                </a:lnTo>
                <a:lnTo>
                  <a:pt x="1818247" y="195824"/>
                </a:lnTo>
                <a:lnTo>
                  <a:pt x="1818350" y="135784"/>
                </a:lnTo>
                <a:lnTo>
                  <a:pt x="1814340" y="107508"/>
                </a:lnTo>
                <a:lnTo>
                  <a:pt x="1802978" y="86099"/>
                </a:lnTo>
                <a:lnTo>
                  <a:pt x="1795307" y="77294"/>
                </a:lnTo>
                <a:lnTo>
                  <a:pt x="1769097" y="64564"/>
                </a:lnTo>
                <a:lnTo>
                  <a:pt x="1711161" y="54131"/>
                </a:lnTo>
                <a:lnTo>
                  <a:pt x="1666487" y="52796"/>
                </a:lnTo>
                <a:lnTo>
                  <a:pt x="1609159" y="57153"/>
                </a:lnTo>
                <a:lnTo>
                  <a:pt x="1550663" y="58935"/>
                </a:lnTo>
                <a:lnTo>
                  <a:pt x="1489118" y="59464"/>
                </a:lnTo>
                <a:lnTo>
                  <a:pt x="1441058" y="59587"/>
                </a:lnTo>
                <a:lnTo>
                  <a:pt x="1393170" y="56694"/>
                </a:lnTo>
                <a:lnTo>
                  <a:pt x="1343886" y="52830"/>
                </a:lnTo>
                <a:lnTo>
                  <a:pt x="1288821" y="51113"/>
                </a:lnTo>
                <a:lnTo>
                  <a:pt x="1231191" y="47402"/>
                </a:lnTo>
                <a:lnTo>
                  <a:pt x="1172417" y="43174"/>
                </a:lnTo>
                <a:lnTo>
                  <a:pt x="1113137" y="41294"/>
                </a:lnTo>
                <a:lnTo>
                  <a:pt x="1050683" y="37512"/>
                </a:lnTo>
                <a:lnTo>
                  <a:pt x="1018554" y="34955"/>
                </a:lnTo>
                <a:lnTo>
                  <a:pt x="986082" y="32146"/>
                </a:lnTo>
                <a:lnTo>
                  <a:pt x="953380" y="29167"/>
                </a:lnTo>
                <a:lnTo>
                  <a:pt x="920527" y="26077"/>
                </a:lnTo>
                <a:lnTo>
                  <a:pt x="857495" y="22643"/>
                </a:lnTo>
                <a:lnTo>
                  <a:pt x="826759" y="21727"/>
                </a:lnTo>
                <a:lnTo>
                  <a:pt x="784163" y="20011"/>
                </a:lnTo>
                <a:lnTo>
                  <a:pt x="733659" y="17762"/>
                </a:lnTo>
                <a:lnTo>
                  <a:pt x="677884" y="15157"/>
                </a:lnTo>
                <a:lnTo>
                  <a:pt x="630752" y="12315"/>
                </a:lnTo>
                <a:lnTo>
                  <a:pt x="589384" y="9315"/>
                </a:lnTo>
                <a:lnTo>
                  <a:pt x="526838" y="4140"/>
                </a:lnTo>
                <a:lnTo>
                  <a:pt x="47680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6762" y="379394"/>
            <a:ext cx="1088739" cy="625333"/>
            <a:chOff x="616762" y="379394"/>
            <a:chExt cx="1088739" cy="625333"/>
          </a:xfrm>
        </p:grpSpPr>
        <p:sp>
          <p:nvSpPr>
            <p:cNvPr id="58" name="Freeform 57"/>
            <p:cNvSpPr/>
            <p:nvPr/>
          </p:nvSpPr>
          <p:spPr>
            <a:xfrm>
              <a:off x="616762" y="827257"/>
              <a:ext cx="867339" cy="177470"/>
            </a:xfrm>
            <a:custGeom>
              <a:avLst/>
              <a:gdLst/>
              <a:ahLst/>
              <a:cxnLst/>
              <a:rect l="0" t="0" r="0" b="0"/>
              <a:pathLst>
                <a:path w="867339" h="177470">
                  <a:moveTo>
                    <a:pt x="0" y="137678"/>
                  </a:moveTo>
                  <a:lnTo>
                    <a:pt x="10562" y="127116"/>
                  </a:lnTo>
                  <a:lnTo>
                    <a:pt x="27538" y="121931"/>
                  </a:lnTo>
                  <a:lnTo>
                    <a:pt x="88326" y="111492"/>
                  </a:lnTo>
                  <a:lnTo>
                    <a:pt x="144394" y="105609"/>
                  </a:lnTo>
                  <a:lnTo>
                    <a:pt x="207368" y="98904"/>
                  </a:lnTo>
                  <a:lnTo>
                    <a:pt x="269597" y="95140"/>
                  </a:lnTo>
                  <a:lnTo>
                    <a:pt x="318628" y="90073"/>
                  </a:lnTo>
                  <a:lnTo>
                    <a:pt x="368157" y="88571"/>
                  </a:lnTo>
                  <a:lnTo>
                    <a:pt x="423842" y="82783"/>
                  </a:lnTo>
                  <a:lnTo>
                    <a:pt x="483762" y="77832"/>
                  </a:lnTo>
                  <a:lnTo>
                    <a:pt x="539038" y="71435"/>
                  </a:lnTo>
                  <a:lnTo>
                    <a:pt x="597417" y="69048"/>
                  </a:lnTo>
                  <a:lnTo>
                    <a:pt x="655612" y="68341"/>
                  </a:lnTo>
                  <a:lnTo>
                    <a:pt x="708347" y="68132"/>
                  </a:lnTo>
                  <a:lnTo>
                    <a:pt x="757869" y="68069"/>
                  </a:lnTo>
                  <a:lnTo>
                    <a:pt x="814771" y="68048"/>
                  </a:lnTo>
                  <a:lnTo>
                    <a:pt x="863305" y="62763"/>
                  </a:lnTo>
                  <a:lnTo>
                    <a:pt x="867338" y="60102"/>
                  </a:lnTo>
                  <a:lnTo>
                    <a:pt x="866711" y="57223"/>
                  </a:lnTo>
                  <a:lnTo>
                    <a:pt x="862978" y="54198"/>
                  </a:lnTo>
                  <a:lnTo>
                    <a:pt x="800782" y="29552"/>
                  </a:lnTo>
                  <a:lnTo>
                    <a:pt x="742233" y="13690"/>
                  </a:lnTo>
                  <a:lnTo>
                    <a:pt x="683999" y="6463"/>
                  </a:lnTo>
                  <a:lnTo>
                    <a:pt x="624886" y="0"/>
                  </a:lnTo>
                  <a:lnTo>
                    <a:pt x="617757" y="2785"/>
                  </a:lnTo>
                  <a:lnTo>
                    <a:pt x="615215" y="7958"/>
                  </a:lnTo>
                  <a:lnTo>
                    <a:pt x="615731" y="14723"/>
                  </a:lnTo>
                  <a:lnTo>
                    <a:pt x="620496" y="20338"/>
                  </a:lnTo>
                  <a:lnTo>
                    <a:pt x="677337" y="46191"/>
                  </a:lnTo>
                  <a:lnTo>
                    <a:pt x="734943" y="70297"/>
                  </a:lnTo>
                  <a:lnTo>
                    <a:pt x="753291" y="83414"/>
                  </a:lnTo>
                  <a:lnTo>
                    <a:pt x="765130" y="100297"/>
                  </a:lnTo>
                  <a:lnTo>
                    <a:pt x="766518" y="108336"/>
                  </a:lnTo>
                  <a:lnTo>
                    <a:pt x="765233" y="115906"/>
                  </a:lnTo>
                  <a:lnTo>
                    <a:pt x="762166" y="123163"/>
                  </a:lnTo>
                  <a:lnTo>
                    <a:pt x="749916" y="134174"/>
                  </a:lnTo>
                  <a:lnTo>
                    <a:pt x="695808" y="165139"/>
                  </a:lnTo>
                  <a:lnTo>
                    <a:pt x="666502" y="177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81697" y="379394"/>
              <a:ext cx="123804" cy="316952"/>
            </a:xfrm>
            <a:custGeom>
              <a:avLst/>
              <a:gdLst/>
              <a:ahLst/>
              <a:cxnLst/>
              <a:rect l="0" t="0" r="0" b="0"/>
              <a:pathLst>
                <a:path w="123804" h="316952">
                  <a:moveTo>
                    <a:pt x="0" y="8569"/>
                  </a:moveTo>
                  <a:lnTo>
                    <a:pt x="35411" y="696"/>
                  </a:lnTo>
                  <a:lnTo>
                    <a:pt x="95790" y="0"/>
                  </a:lnTo>
                  <a:lnTo>
                    <a:pt x="117735" y="4024"/>
                  </a:lnTo>
                  <a:lnTo>
                    <a:pt x="122702" y="7750"/>
                  </a:lnTo>
                  <a:lnTo>
                    <a:pt x="123803" y="12444"/>
                  </a:lnTo>
                  <a:lnTo>
                    <a:pt x="105787" y="69065"/>
                  </a:lnTo>
                  <a:lnTo>
                    <a:pt x="89488" y="128923"/>
                  </a:lnTo>
                  <a:lnTo>
                    <a:pt x="72578" y="187947"/>
                  </a:lnTo>
                  <a:lnTo>
                    <a:pt x="69635" y="197577"/>
                  </a:lnTo>
                  <a:lnTo>
                    <a:pt x="72582" y="237914"/>
                  </a:lnTo>
                  <a:lnTo>
                    <a:pt x="75366" y="259717"/>
                  </a:lnTo>
                  <a:lnTo>
                    <a:pt x="69635" y="3169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98016" y="4473649"/>
            <a:ext cx="587276" cy="1040334"/>
            <a:chOff x="7998016" y="4473649"/>
            <a:chExt cx="587276" cy="1040334"/>
          </a:xfrm>
        </p:grpSpPr>
        <p:sp>
          <p:nvSpPr>
            <p:cNvPr id="61" name="Freeform 60"/>
            <p:cNvSpPr/>
            <p:nvPr/>
          </p:nvSpPr>
          <p:spPr>
            <a:xfrm>
              <a:off x="8157180" y="44864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047755" y="4473649"/>
              <a:ext cx="228383" cy="348838"/>
            </a:xfrm>
            <a:custGeom>
              <a:avLst/>
              <a:gdLst/>
              <a:ahLst/>
              <a:cxnLst/>
              <a:rect l="0" t="0" r="0" b="0"/>
              <a:pathLst>
                <a:path w="228383" h="348838">
                  <a:moveTo>
                    <a:pt x="109425" y="12800"/>
                  </a:moveTo>
                  <a:lnTo>
                    <a:pt x="119988" y="2238"/>
                  </a:lnTo>
                  <a:lnTo>
                    <a:pt x="139910" y="0"/>
                  </a:lnTo>
                  <a:lnTo>
                    <a:pt x="166082" y="3796"/>
                  </a:lnTo>
                  <a:lnTo>
                    <a:pt x="192451" y="12851"/>
                  </a:lnTo>
                  <a:lnTo>
                    <a:pt x="213012" y="27192"/>
                  </a:lnTo>
                  <a:lnTo>
                    <a:pt x="221591" y="35659"/>
                  </a:lnTo>
                  <a:lnTo>
                    <a:pt x="226203" y="46829"/>
                  </a:lnTo>
                  <a:lnTo>
                    <a:pt x="228382" y="73979"/>
                  </a:lnTo>
                  <a:lnTo>
                    <a:pt x="219771" y="98572"/>
                  </a:lnTo>
                  <a:lnTo>
                    <a:pt x="203786" y="119450"/>
                  </a:lnTo>
                  <a:lnTo>
                    <a:pt x="169929" y="142527"/>
                  </a:lnTo>
                  <a:lnTo>
                    <a:pt x="118880" y="160787"/>
                  </a:lnTo>
                  <a:lnTo>
                    <a:pt x="105781" y="164513"/>
                  </a:lnTo>
                  <a:lnTo>
                    <a:pt x="101469" y="168102"/>
                  </a:lnTo>
                  <a:lnTo>
                    <a:pt x="103016" y="171601"/>
                  </a:lnTo>
                  <a:lnTo>
                    <a:pt x="159953" y="205717"/>
                  </a:lnTo>
                  <a:lnTo>
                    <a:pt x="190065" y="242372"/>
                  </a:lnTo>
                  <a:lnTo>
                    <a:pt x="199793" y="261838"/>
                  </a:lnTo>
                  <a:lnTo>
                    <a:pt x="200619" y="271671"/>
                  </a:lnTo>
                  <a:lnTo>
                    <a:pt x="195642" y="291440"/>
                  </a:lnTo>
                  <a:lnTo>
                    <a:pt x="183113" y="308331"/>
                  </a:lnTo>
                  <a:lnTo>
                    <a:pt x="165387" y="322102"/>
                  </a:lnTo>
                  <a:lnTo>
                    <a:pt x="110463" y="343641"/>
                  </a:lnTo>
                  <a:lnTo>
                    <a:pt x="74608" y="348837"/>
                  </a:lnTo>
                  <a:lnTo>
                    <a:pt x="35983" y="339815"/>
                  </a:lnTo>
                  <a:lnTo>
                    <a:pt x="0" y="321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306397" y="4548956"/>
              <a:ext cx="278895" cy="288318"/>
            </a:xfrm>
            <a:custGeom>
              <a:avLst/>
              <a:gdLst/>
              <a:ahLst/>
              <a:cxnLst/>
              <a:rect l="0" t="0" r="0" b="0"/>
              <a:pathLst>
                <a:path w="278895" h="288318">
                  <a:moveTo>
                    <a:pt x="89530" y="36971"/>
                  </a:moveTo>
                  <a:lnTo>
                    <a:pt x="72563" y="94711"/>
                  </a:lnTo>
                  <a:lnTo>
                    <a:pt x="56320" y="156702"/>
                  </a:lnTo>
                  <a:lnTo>
                    <a:pt x="56969" y="198575"/>
                  </a:lnTo>
                  <a:lnTo>
                    <a:pt x="69444" y="238983"/>
                  </a:lnTo>
                  <a:lnTo>
                    <a:pt x="83920" y="259760"/>
                  </a:lnTo>
                  <a:lnTo>
                    <a:pt x="102511" y="275257"/>
                  </a:lnTo>
                  <a:lnTo>
                    <a:pt x="125511" y="285830"/>
                  </a:lnTo>
                  <a:lnTo>
                    <a:pt x="147524" y="288317"/>
                  </a:lnTo>
                  <a:lnTo>
                    <a:pt x="169465" y="284633"/>
                  </a:lnTo>
                  <a:lnTo>
                    <a:pt x="204464" y="270131"/>
                  </a:lnTo>
                  <a:lnTo>
                    <a:pt x="230922" y="249622"/>
                  </a:lnTo>
                  <a:lnTo>
                    <a:pt x="258166" y="215423"/>
                  </a:lnTo>
                  <a:lnTo>
                    <a:pt x="273537" y="186286"/>
                  </a:lnTo>
                  <a:lnTo>
                    <a:pt x="278894" y="154914"/>
                  </a:lnTo>
                  <a:lnTo>
                    <a:pt x="275381" y="122550"/>
                  </a:lnTo>
                  <a:lnTo>
                    <a:pt x="262765" y="89743"/>
                  </a:lnTo>
                  <a:lnTo>
                    <a:pt x="213158" y="31681"/>
                  </a:lnTo>
                  <a:lnTo>
                    <a:pt x="196426" y="16935"/>
                  </a:lnTo>
                  <a:lnTo>
                    <a:pt x="177936" y="6697"/>
                  </a:lnTo>
                  <a:lnTo>
                    <a:pt x="133041" y="0"/>
                  </a:lnTo>
                  <a:lnTo>
                    <a:pt x="90815" y="1381"/>
                  </a:lnTo>
                  <a:lnTo>
                    <a:pt x="49205" y="6784"/>
                  </a:lnTo>
                  <a:lnTo>
                    <a:pt x="0" y="27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98016" y="4983838"/>
              <a:ext cx="567024" cy="49740"/>
            </a:xfrm>
            <a:custGeom>
              <a:avLst/>
              <a:gdLst/>
              <a:ahLst/>
              <a:cxnLst/>
              <a:rect l="0" t="0" r="0" b="0"/>
              <a:pathLst>
                <a:path w="567024" h="49740">
                  <a:moveTo>
                    <a:pt x="0" y="0"/>
                  </a:moveTo>
                  <a:lnTo>
                    <a:pt x="60664" y="8565"/>
                  </a:lnTo>
                  <a:lnTo>
                    <a:pt x="112663" y="14819"/>
                  </a:lnTo>
                  <a:lnTo>
                    <a:pt x="174868" y="18893"/>
                  </a:lnTo>
                  <a:lnTo>
                    <a:pt x="222890" y="20704"/>
                  </a:lnTo>
                  <a:lnTo>
                    <a:pt x="285681" y="27711"/>
                  </a:lnTo>
                  <a:lnTo>
                    <a:pt x="346268" y="34703"/>
                  </a:lnTo>
                  <a:lnTo>
                    <a:pt x="403511" y="38786"/>
                  </a:lnTo>
                  <a:lnTo>
                    <a:pt x="451765" y="40599"/>
                  </a:lnTo>
                  <a:lnTo>
                    <a:pt x="507692" y="44940"/>
                  </a:lnTo>
                  <a:lnTo>
                    <a:pt x="567023" y="497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219824" y="5172846"/>
              <a:ext cx="232053" cy="341137"/>
            </a:xfrm>
            <a:custGeom>
              <a:avLst/>
              <a:gdLst/>
              <a:ahLst/>
              <a:cxnLst/>
              <a:rect l="0" t="0" r="0" b="0"/>
              <a:pathLst>
                <a:path w="232053" h="341137">
                  <a:moveTo>
                    <a:pt x="56730" y="0"/>
                  </a:moveTo>
                  <a:lnTo>
                    <a:pt x="30736" y="50904"/>
                  </a:lnTo>
                  <a:lnTo>
                    <a:pt x="10353" y="109528"/>
                  </a:lnTo>
                  <a:lnTo>
                    <a:pt x="0" y="155132"/>
                  </a:lnTo>
                  <a:lnTo>
                    <a:pt x="867" y="194813"/>
                  </a:lnTo>
                  <a:lnTo>
                    <a:pt x="15231" y="249254"/>
                  </a:lnTo>
                  <a:lnTo>
                    <a:pt x="37808" y="293304"/>
                  </a:lnTo>
                  <a:lnTo>
                    <a:pt x="52741" y="309417"/>
                  </a:lnTo>
                  <a:lnTo>
                    <a:pt x="87110" y="329812"/>
                  </a:lnTo>
                  <a:lnTo>
                    <a:pt x="130699" y="341136"/>
                  </a:lnTo>
                  <a:lnTo>
                    <a:pt x="172106" y="337368"/>
                  </a:lnTo>
                  <a:lnTo>
                    <a:pt x="199012" y="328264"/>
                  </a:lnTo>
                  <a:lnTo>
                    <a:pt x="209061" y="320531"/>
                  </a:lnTo>
                  <a:lnTo>
                    <a:pt x="223174" y="300149"/>
                  </a:lnTo>
                  <a:lnTo>
                    <a:pt x="232052" y="258537"/>
                  </a:lnTo>
                  <a:lnTo>
                    <a:pt x="229982" y="246414"/>
                  </a:lnTo>
                  <a:lnTo>
                    <a:pt x="218839" y="227048"/>
                  </a:lnTo>
                  <a:lnTo>
                    <a:pt x="202834" y="214021"/>
                  </a:lnTo>
                  <a:lnTo>
                    <a:pt x="193923" y="208999"/>
                  </a:lnTo>
                  <a:lnTo>
                    <a:pt x="172234" y="206367"/>
                  </a:lnTo>
                  <a:lnTo>
                    <a:pt x="160260" y="207212"/>
                  </a:lnTo>
                  <a:lnTo>
                    <a:pt x="122284" y="224245"/>
                  </a:lnTo>
                  <a:lnTo>
                    <a:pt x="66323" y="273381"/>
                  </a:lnTo>
                  <a:lnTo>
                    <a:pt x="36834" y="3183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74465" y="4686007"/>
            <a:ext cx="629808" cy="439012"/>
            <a:chOff x="8674465" y="4686007"/>
            <a:chExt cx="629808" cy="439012"/>
          </a:xfrm>
        </p:grpSpPr>
        <p:sp>
          <p:nvSpPr>
            <p:cNvPr id="67" name="Freeform 66"/>
            <p:cNvSpPr/>
            <p:nvPr/>
          </p:nvSpPr>
          <p:spPr>
            <a:xfrm>
              <a:off x="8674465" y="5105286"/>
              <a:ext cx="228800" cy="7874"/>
            </a:xfrm>
            <a:custGeom>
              <a:avLst/>
              <a:gdLst/>
              <a:ahLst/>
              <a:cxnLst/>
              <a:rect l="0" t="0" r="0" b="0"/>
              <a:pathLst>
                <a:path w="228800" h="7874">
                  <a:moveTo>
                    <a:pt x="0" y="7873"/>
                  </a:moveTo>
                  <a:lnTo>
                    <a:pt x="49179" y="0"/>
                  </a:lnTo>
                  <a:lnTo>
                    <a:pt x="99313" y="1488"/>
                  </a:lnTo>
                  <a:lnTo>
                    <a:pt x="158010" y="5981"/>
                  </a:lnTo>
                  <a:lnTo>
                    <a:pt x="207824" y="7312"/>
                  </a:lnTo>
                  <a:lnTo>
                    <a:pt x="228799" y="7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714256" y="4934099"/>
              <a:ext cx="129322" cy="9949"/>
            </a:xfrm>
            <a:custGeom>
              <a:avLst/>
              <a:gdLst/>
              <a:ahLst/>
              <a:cxnLst/>
              <a:rect l="0" t="0" r="0" b="0"/>
              <a:pathLst>
                <a:path w="129322" h="9949">
                  <a:moveTo>
                    <a:pt x="0" y="9948"/>
                  </a:moveTo>
                  <a:lnTo>
                    <a:pt x="51158" y="9948"/>
                  </a:lnTo>
                  <a:lnTo>
                    <a:pt x="111822" y="3111"/>
                  </a:lnTo>
                  <a:lnTo>
                    <a:pt x="12932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999469" y="4686007"/>
              <a:ext cx="304804" cy="439012"/>
            </a:xfrm>
            <a:custGeom>
              <a:avLst/>
              <a:gdLst/>
              <a:ahLst/>
              <a:cxnLst/>
              <a:rect l="0" t="0" r="0" b="0"/>
              <a:pathLst>
                <a:path w="304804" h="439012">
                  <a:moveTo>
                    <a:pt x="182333" y="39189"/>
                  </a:moveTo>
                  <a:lnTo>
                    <a:pt x="126949" y="33908"/>
                  </a:lnTo>
                  <a:lnTo>
                    <a:pt x="107610" y="25420"/>
                  </a:lnTo>
                  <a:lnTo>
                    <a:pt x="71903" y="1958"/>
                  </a:lnTo>
                  <a:lnTo>
                    <a:pt x="63395" y="0"/>
                  </a:lnTo>
                  <a:lnTo>
                    <a:pt x="55513" y="905"/>
                  </a:lnTo>
                  <a:lnTo>
                    <a:pt x="48047" y="3718"/>
                  </a:lnTo>
                  <a:lnTo>
                    <a:pt x="41965" y="10015"/>
                  </a:lnTo>
                  <a:lnTo>
                    <a:pt x="28124" y="40001"/>
                  </a:lnTo>
                  <a:lnTo>
                    <a:pt x="10121" y="102736"/>
                  </a:lnTo>
                  <a:lnTo>
                    <a:pt x="20" y="136863"/>
                  </a:lnTo>
                  <a:lnTo>
                    <a:pt x="0" y="146307"/>
                  </a:lnTo>
                  <a:lnTo>
                    <a:pt x="5871" y="162694"/>
                  </a:lnTo>
                  <a:lnTo>
                    <a:pt x="12742" y="166844"/>
                  </a:lnTo>
                  <a:lnTo>
                    <a:pt x="67960" y="168509"/>
                  </a:lnTo>
                  <a:lnTo>
                    <a:pt x="129868" y="179331"/>
                  </a:lnTo>
                  <a:lnTo>
                    <a:pt x="188810" y="197363"/>
                  </a:lnTo>
                  <a:lnTo>
                    <a:pt x="241562" y="239324"/>
                  </a:lnTo>
                  <a:lnTo>
                    <a:pt x="287819" y="297935"/>
                  </a:lnTo>
                  <a:lnTo>
                    <a:pt x="302873" y="327706"/>
                  </a:lnTo>
                  <a:lnTo>
                    <a:pt x="304803" y="350531"/>
                  </a:lnTo>
                  <a:lnTo>
                    <a:pt x="297037" y="395929"/>
                  </a:lnTo>
                  <a:lnTo>
                    <a:pt x="282761" y="421463"/>
                  </a:lnTo>
                  <a:lnTo>
                    <a:pt x="264917" y="433098"/>
                  </a:lnTo>
                  <a:lnTo>
                    <a:pt x="253969" y="437748"/>
                  </a:lnTo>
                  <a:lnTo>
                    <a:pt x="212155" y="439011"/>
                  </a:lnTo>
                  <a:lnTo>
                    <a:pt x="154203" y="427105"/>
                  </a:lnTo>
                  <a:lnTo>
                    <a:pt x="112698" y="4172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 70"/>
          <p:cNvSpPr/>
          <p:nvPr/>
        </p:nvSpPr>
        <p:spPr>
          <a:xfrm>
            <a:off x="1581697" y="588276"/>
            <a:ext cx="202040" cy="267234"/>
          </a:xfrm>
          <a:custGeom>
            <a:avLst/>
            <a:gdLst/>
            <a:ahLst/>
            <a:cxnLst/>
            <a:rect l="0" t="0" r="0" b="0"/>
            <a:pathLst>
              <a:path w="202040" h="267234">
                <a:moveTo>
                  <a:pt x="0" y="38434"/>
                </a:moveTo>
                <a:lnTo>
                  <a:pt x="16989" y="23656"/>
                </a:lnTo>
                <a:lnTo>
                  <a:pt x="65895" y="5512"/>
                </a:lnTo>
                <a:lnTo>
                  <a:pt x="117734" y="0"/>
                </a:lnTo>
                <a:lnTo>
                  <a:pt x="174152" y="1859"/>
                </a:lnTo>
                <a:lnTo>
                  <a:pt x="185735" y="4103"/>
                </a:lnTo>
                <a:lnTo>
                  <a:pt x="193458" y="10020"/>
                </a:lnTo>
                <a:lnTo>
                  <a:pt x="202039" y="28385"/>
                </a:lnTo>
                <a:lnTo>
                  <a:pt x="201589" y="68862"/>
                </a:lnTo>
                <a:lnTo>
                  <a:pt x="191534" y="124109"/>
                </a:lnTo>
                <a:lnTo>
                  <a:pt x="178904" y="177596"/>
                </a:lnTo>
                <a:lnTo>
                  <a:pt x="174570" y="204183"/>
                </a:lnTo>
                <a:lnTo>
                  <a:pt x="179060" y="2672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914204" y="7281776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218355" y="424305"/>
            <a:ext cx="746084" cy="938542"/>
            <a:chOff x="2218355" y="424305"/>
            <a:chExt cx="746084" cy="938542"/>
          </a:xfrm>
        </p:grpSpPr>
        <p:sp>
          <p:nvSpPr>
            <p:cNvPr id="73" name="Freeform 72"/>
            <p:cNvSpPr/>
            <p:nvPr/>
          </p:nvSpPr>
          <p:spPr>
            <a:xfrm>
              <a:off x="2625683" y="871507"/>
              <a:ext cx="219369" cy="309687"/>
            </a:xfrm>
            <a:custGeom>
              <a:avLst/>
              <a:gdLst/>
              <a:ahLst/>
              <a:cxnLst/>
              <a:rect l="0" t="0" r="0" b="0"/>
              <a:pathLst>
                <a:path w="219369" h="309687">
                  <a:moveTo>
                    <a:pt x="159696" y="13845"/>
                  </a:moveTo>
                  <a:lnTo>
                    <a:pt x="104312" y="13845"/>
                  </a:lnTo>
                  <a:lnTo>
                    <a:pt x="53126" y="5904"/>
                  </a:lnTo>
                  <a:lnTo>
                    <a:pt x="26854" y="0"/>
                  </a:lnTo>
                  <a:lnTo>
                    <a:pt x="16975" y="1299"/>
                  </a:lnTo>
                  <a:lnTo>
                    <a:pt x="9283" y="5481"/>
                  </a:lnTo>
                  <a:lnTo>
                    <a:pt x="3050" y="11585"/>
                  </a:lnTo>
                  <a:lnTo>
                    <a:pt x="0" y="18971"/>
                  </a:lnTo>
                  <a:lnTo>
                    <a:pt x="339" y="81924"/>
                  </a:lnTo>
                  <a:lnTo>
                    <a:pt x="2685" y="118266"/>
                  </a:lnTo>
                  <a:lnTo>
                    <a:pt x="11068" y="136153"/>
                  </a:lnTo>
                  <a:lnTo>
                    <a:pt x="18609" y="141807"/>
                  </a:lnTo>
                  <a:lnTo>
                    <a:pt x="38777" y="148089"/>
                  </a:lnTo>
                  <a:lnTo>
                    <a:pt x="100679" y="155400"/>
                  </a:lnTo>
                  <a:lnTo>
                    <a:pt x="153196" y="172111"/>
                  </a:lnTo>
                  <a:lnTo>
                    <a:pt x="197097" y="197804"/>
                  </a:lnTo>
                  <a:lnTo>
                    <a:pt x="213531" y="214978"/>
                  </a:lnTo>
                  <a:lnTo>
                    <a:pt x="217692" y="224200"/>
                  </a:lnTo>
                  <a:lnTo>
                    <a:pt x="219368" y="243290"/>
                  </a:lnTo>
                  <a:lnTo>
                    <a:pt x="213481" y="259879"/>
                  </a:lnTo>
                  <a:lnTo>
                    <a:pt x="208816" y="267398"/>
                  </a:lnTo>
                  <a:lnTo>
                    <a:pt x="181127" y="288542"/>
                  </a:lnTo>
                  <a:lnTo>
                    <a:pt x="150203" y="303526"/>
                  </a:lnTo>
                  <a:lnTo>
                    <a:pt x="114758" y="309686"/>
                  </a:lnTo>
                  <a:lnTo>
                    <a:pt x="57903" y="301116"/>
                  </a:lnTo>
                  <a:lnTo>
                    <a:pt x="531" y="2824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218355" y="424305"/>
              <a:ext cx="746084" cy="938542"/>
            </a:xfrm>
            <a:custGeom>
              <a:avLst/>
              <a:gdLst/>
              <a:ahLst/>
              <a:cxnLst/>
              <a:rect l="0" t="0" r="0" b="0"/>
              <a:pathLst>
                <a:path w="746084" h="938542">
                  <a:moveTo>
                    <a:pt x="0" y="23345"/>
                  </a:moveTo>
                  <a:lnTo>
                    <a:pt x="58668" y="28626"/>
                  </a:lnTo>
                  <a:lnTo>
                    <a:pt x="115186" y="40552"/>
                  </a:lnTo>
                  <a:lnTo>
                    <a:pt x="176882" y="42710"/>
                  </a:lnTo>
                  <a:lnTo>
                    <a:pt x="231101" y="43083"/>
                  </a:lnTo>
                  <a:lnTo>
                    <a:pt x="289168" y="43194"/>
                  </a:lnTo>
                  <a:lnTo>
                    <a:pt x="331528" y="43220"/>
                  </a:lnTo>
                  <a:lnTo>
                    <a:pt x="375039" y="42126"/>
                  </a:lnTo>
                  <a:lnTo>
                    <a:pt x="436821" y="36401"/>
                  </a:lnTo>
                  <a:lnTo>
                    <a:pt x="493812" y="33109"/>
                  </a:lnTo>
                  <a:lnTo>
                    <a:pt x="550352" y="25601"/>
                  </a:lnTo>
                  <a:lnTo>
                    <a:pt x="608802" y="18510"/>
                  </a:lnTo>
                  <a:lnTo>
                    <a:pt x="661818" y="6465"/>
                  </a:lnTo>
                  <a:lnTo>
                    <a:pt x="684315" y="0"/>
                  </a:lnTo>
                  <a:lnTo>
                    <a:pt x="690536" y="1150"/>
                  </a:lnTo>
                  <a:lnTo>
                    <a:pt x="693578" y="5232"/>
                  </a:lnTo>
                  <a:lnTo>
                    <a:pt x="703976" y="57166"/>
                  </a:lnTo>
                  <a:lnTo>
                    <a:pt x="711116" y="107029"/>
                  </a:lnTo>
                  <a:lnTo>
                    <a:pt x="716334" y="167395"/>
                  </a:lnTo>
                  <a:lnTo>
                    <a:pt x="726862" y="226643"/>
                  </a:lnTo>
                  <a:lnTo>
                    <a:pt x="734304" y="286775"/>
                  </a:lnTo>
                  <a:lnTo>
                    <a:pt x="740874" y="348374"/>
                  </a:lnTo>
                  <a:lnTo>
                    <a:pt x="744540" y="399784"/>
                  </a:lnTo>
                  <a:lnTo>
                    <a:pt x="745626" y="458861"/>
                  </a:lnTo>
                  <a:lnTo>
                    <a:pt x="745948" y="509524"/>
                  </a:lnTo>
                  <a:lnTo>
                    <a:pt x="746056" y="566253"/>
                  </a:lnTo>
                  <a:lnTo>
                    <a:pt x="746078" y="620033"/>
                  </a:lnTo>
                  <a:lnTo>
                    <a:pt x="746082" y="668793"/>
                  </a:lnTo>
                  <a:lnTo>
                    <a:pt x="746083" y="732242"/>
                  </a:lnTo>
                  <a:lnTo>
                    <a:pt x="743136" y="794149"/>
                  </a:lnTo>
                  <a:lnTo>
                    <a:pt x="738210" y="853388"/>
                  </a:lnTo>
                  <a:lnTo>
                    <a:pt x="736750" y="905205"/>
                  </a:lnTo>
                  <a:lnTo>
                    <a:pt x="736136" y="9385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94507" y="1124611"/>
            <a:ext cx="1555197" cy="561616"/>
            <a:chOff x="7594507" y="1124611"/>
            <a:chExt cx="1555197" cy="561616"/>
          </a:xfrm>
        </p:grpSpPr>
        <p:sp>
          <p:nvSpPr>
            <p:cNvPr id="76" name="Freeform 75"/>
            <p:cNvSpPr/>
            <p:nvPr/>
          </p:nvSpPr>
          <p:spPr>
            <a:xfrm>
              <a:off x="7594507" y="1124611"/>
              <a:ext cx="393562" cy="293075"/>
            </a:xfrm>
            <a:custGeom>
              <a:avLst/>
              <a:gdLst/>
              <a:ahLst/>
              <a:cxnLst/>
              <a:rect l="0" t="0" r="0" b="0"/>
              <a:pathLst>
                <a:path w="393562" h="293075">
                  <a:moveTo>
                    <a:pt x="224449" y="89018"/>
                  </a:moveTo>
                  <a:lnTo>
                    <a:pt x="231286" y="62982"/>
                  </a:lnTo>
                  <a:lnTo>
                    <a:pt x="233014" y="36919"/>
                  </a:lnTo>
                  <a:lnTo>
                    <a:pt x="227886" y="15755"/>
                  </a:lnTo>
                  <a:lnTo>
                    <a:pt x="223424" y="7017"/>
                  </a:lnTo>
                  <a:lnTo>
                    <a:pt x="217134" y="2297"/>
                  </a:lnTo>
                  <a:lnTo>
                    <a:pt x="209625" y="255"/>
                  </a:lnTo>
                  <a:lnTo>
                    <a:pt x="201303" y="0"/>
                  </a:lnTo>
                  <a:lnTo>
                    <a:pt x="183213" y="5610"/>
                  </a:lnTo>
                  <a:lnTo>
                    <a:pt x="122162" y="40290"/>
                  </a:lnTo>
                  <a:lnTo>
                    <a:pt x="72834" y="83289"/>
                  </a:lnTo>
                  <a:lnTo>
                    <a:pt x="33597" y="139927"/>
                  </a:lnTo>
                  <a:lnTo>
                    <a:pt x="5438" y="194704"/>
                  </a:lnTo>
                  <a:lnTo>
                    <a:pt x="0" y="221467"/>
                  </a:lnTo>
                  <a:lnTo>
                    <a:pt x="3479" y="242204"/>
                  </a:lnTo>
                  <a:lnTo>
                    <a:pt x="7501" y="250829"/>
                  </a:lnTo>
                  <a:lnTo>
                    <a:pt x="20813" y="263359"/>
                  </a:lnTo>
                  <a:lnTo>
                    <a:pt x="29004" y="268248"/>
                  </a:lnTo>
                  <a:lnTo>
                    <a:pt x="46950" y="270733"/>
                  </a:lnTo>
                  <a:lnTo>
                    <a:pt x="85489" y="263322"/>
                  </a:lnTo>
                  <a:lnTo>
                    <a:pt x="130763" y="236436"/>
                  </a:lnTo>
                  <a:lnTo>
                    <a:pt x="175691" y="196679"/>
                  </a:lnTo>
                  <a:lnTo>
                    <a:pt x="212072" y="138602"/>
                  </a:lnTo>
                  <a:lnTo>
                    <a:pt x="226063" y="108868"/>
                  </a:lnTo>
                  <a:lnTo>
                    <a:pt x="228840" y="106673"/>
                  </a:lnTo>
                  <a:lnTo>
                    <a:pt x="230692" y="109630"/>
                  </a:lnTo>
                  <a:lnTo>
                    <a:pt x="233909" y="164888"/>
                  </a:lnTo>
                  <a:lnTo>
                    <a:pt x="236463" y="204958"/>
                  </a:lnTo>
                  <a:lnTo>
                    <a:pt x="250238" y="242622"/>
                  </a:lnTo>
                  <a:lnTo>
                    <a:pt x="269425" y="268764"/>
                  </a:lnTo>
                  <a:lnTo>
                    <a:pt x="286440" y="283489"/>
                  </a:lnTo>
                  <a:lnTo>
                    <a:pt x="313898" y="291507"/>
                  </a:lnTo>
                  <a:lnTo>
                    <a:pt x="357798" y="293074"/>
                  </a:lnTo>
                  <a:lnTo>
                    <a:pt x="393561" y="2879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078608" y="1213629"/>
              <a:ext cx="108417" cy="181084"/>
            </a:xfrm>
            <a:custGeom>
              <a:avLst/>
              <a:gdLst/>
              <a:ahLst/>
              <a:cxnLst/>
              <a:rect l="0" t="0" r="0" b="0"/>
              <a:pathLst>
                <a:path w="108417" h="181084">
                  <a:moveTo>
                    <a:pt x="8938" y="0"/>
                  </a:moveTo>
                  <a:lnTo>
                    <a:pt x="8938" y="51158"/>
                  </a:lnTo>
                  <a:lnTo>
                    <a:pt x="3658" y="103074"/>
                  </a:lnTo>
                  <a:lnTo>
                    <a:pt x="1018" y="154799"/>
                  </a:lnTo>
                  <a:lnTo>
                    <a:pt x="4995" y="181083"/>
                  </a:lnTo>
                  <a:lnTo>
                    <a:pt x="4099" y="180409"/>
                  </a:lnTo>
                  <a:lnTo>
                    <a:pt x="2396" y="176643"/>
                  </a:lnTo>
                  <a:lnTo>
                    <a:pt x="0" y="150220"/>
                  </a:lnTo>
                  <a:lnTo>
                    <a:pt x="4570" y="119671"/>
                  </a:lnTo>
                  <a:lnTo>
                    <a:pt x="23959" y="73910"/>
                  </a:lnTo>
                  <a:lnTo>
                    <a:pt x="36247" y="56429"/>
                  </a:lnTo>
                  <a:lnTo>
                    <a:pt x="94327" y="26235"/>
                  </a:lnTo>
                  <a:lnTo>
                    <a:pt x="108416" y="1989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56136" y="1183786"/>
              <a:ext cx="139270" cy="171286"/>
            </a:xfrm>
            <a:custGeom>
              <a:avLst/>
              <a:gdLst/>
              <a:ahLst/>
              <a:cxnLst/>
              <a:rect l="0" t="0" r="0" b="0"/>
              <a:pathLst>
                <a:path w="139270" h="171286">
                  <a:moveTo>
                    <a:pt x="0" y="29843"/>
                  </a:moveTo>
                  <a:lnTo>
                    <a:pt x="6836" y="55880"/>
                  </a:lnTo>
                  <a:lnTo>
                    <a:pt x="6386" y="109001"/>
                  </a:lnTo>
                  <a:lnTo>
                    <a:pt x="1262" y="162397"/>
                  </a:lnTo>
                  <a:lnTo>
                    <a:pt x="3051" y="169056"/>
                  </a:lnTo>
                  <a:lnTo>
                    <a:pt x="6456" y="171285"/>
                  </a:lnTo>
                  <a:lnTo>
                    <a:pt x="10935" y="170561"/>
                  </a:lnTo>
                  <a:lnTo>
                    <a:pt x="15027" y="165657"/>
                  </a:lnTo>
                  <a:lnTo>
                    <a:pt x="38235" y="113856"/>
                  </a:lnTo>
                  <a:lnTo>
                    <a:pt x="64455" y="64778"/>
                  </a:lnTo>
                  <a:lnTo>
                    <a:pt x="117582" y="12692"/>
                  </a:lnTo>
                  <a:lnTo>
                    <a:pt x="13926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632158" y="1192219"/>
              <a:ext cx="171629" cy="180576"/>
            </a:xfrm>
            <a:custGeom>
              <a:avLst/>
              <a:gdLst/>
              <a:ahLst/>
              <a:cxnLst/>
              <a:rect l="0" t="0" r="0" b="0"/>
              <a:pathLst>
                <a:path w="171629" h="180576">
                  <a:moveTo>
                    <a:pt x="121889" y="11462"/>
                  </a:moveTo>
                  <a:lnTo>
                    <a:pt x="111327" y="901"/>
                  </a:lnTo>
                  <a:lnTo>
                    <a:pt x="106006" y="0"/>
                  </a:lnTo>
                  <a:lnTo>
                    <a:pt x="100247" y="1610"/>
                  </a:lnTo>
                  <a:lnTo>
                    <a:pt x="78634" y="17386"/>
                  </a:lnTo>
                  <a:lnTo>
                    <a:pt x="20825" y="78159"/>
                  </a:lnTo>
                  <a:lnTo>
                    <a:pt x="2661" y="110070"/>
                  </a:lnTo>
                  <a:lnTo>
                    <a:pt x="0" y="133397"/>
                  </a:lnTo>
                  <a:lnTo>
                    <a:pt x="839" y="145807"/>
                  </a:lnTo>
                  <a:lnTo>
                    <a:pt x="5819" y="152975"/>
                  </a:lnTo>
                  <a:lnTo>
                    <a:pt x="13562" y="156648"/>
                  </a:lnTo>
                  <a:lnTo>
                    <a:pt x="23144" y="157992"/>
                  </a:lnTo>
                  <a:lnTo>
                    <a:pt x="57753" y="149321"/>
                  </a:lnTo>
                  <a:lnTo>
                    <a:pt x="100010" y="126586"/>
                  </a:lnTo>
                  <a:lnTo>
                    <a:pt x="123635" y="105137"/>
                  </a:lnTo>
                  <a:lnTo>
                    <a:pt x="154706" y="49552"/>
                  </a:lnTo>
                  <a:lnTo>
                    <a:pt x="153245" y="106169"/>
                  </a:lnTo>
                  <a:lnTo>
                    <a:pt x="167630" y="166892"/>
                  </a:lnTo>
                  <a:lnTo>
                    <a:pt x="171628" y="1805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43577" y="1223577"/>
              <a:ext cx="306127" cy="462650"/>
            </a:xfrm>
            <a:custGeom>
              <a:avLst/>
              <a:gdLst/>
              <a:ahLst/>
              <a:cxnLst/>
              <a:rect l="0" t="0" r="0" b="0"/>
              <a:pathLst>
                <a:path w="306127" h="462650">
                  <a:moveTo>
                    <a:pt x="109426" y="0"/>
                  </a:moveTo>
                  <a:lnTo>
                    <a:pt x="109426" y="51158"/>
                  </a:lnTo>
                  <a:lnTo>
                    <a:pt x="111637" y="74687"/>
                  </a:lnTo>
                  <a:lnTo>
                    <a:pt x="119988" y="92512"/>
                  </a:lnTo>
                  <a:lnTo>
                    <a:pt x="134015" y="104856"/>
                  </a:lnTo>
                  <a:lnTo>
                    <a:pt x="142398" y="109695"/>
                  </a:lnTo>
                  <a:lnTo>
                    <a:pt x="160556" y="112125"/>
                  </a:lnTo>
                  <a:lnTo>
                    <a:pt x="180784" y="108414"/>
                  </a:lnTo>
                  <a:lnTo>
                    <a:pt x="237445" y="81892"/>
                  </a:lnTo>
                  <a:lnTo>
                    <a:pt x="270340" y="48230"/>
                  </a:lnTo>
                  <a:lnTo>
                    <a:pt x="284474" y="29173"/>
                  </a:lnTo>
                  <a:lnTo>
                    <a:pt x="288022" y="27186"/>
                  </a:lnTo>
                  <a:lnTo>
                    <a:pt x="289281" y="30282"/>
                  </a:lnTo>
                  <a:lnTo>
                    <a:pt x="288642" y="77581"/>
                  </a:lnTo>
                  <a:lnTo>
                    <a:pt x="293813" y="136957"/>
                  </a:lnTo>
                  <a:lnTo>
                    <a:pt x="296380" y="180980"/>
                  </a:lnTo>
                  <a:lnTo>
                    <a:pt x="300773" y="240421"/>
                  </a:lnTo>
                  <a:lnTo>
                    <a:pt x="306126" y="291929"/>
                  </a:lnTo>
                  <a:lnTo>
                    <a:pt x="302655" y="352905"/>
                  </a:lnTo>
                  <a:lnTo>
                    <a:pt x="290220" y="409449"/>
                  </a:lnTo>
                  <a:lnTo>
                    <a:pt x="279677" y="429198"/>
                  </a:lnTo>
                  <a:lnTo>
                    <a:pt x="256033" y="452745"/>
                  </a:lnTo>
                  <a:lnTo>
                    <a:pt x="231692" y="460967"/>
                  </a:lnTo>
                  <a:lnTo>
                    <a:pt x="183970" y="462649"/>
                  </a:lnTo>
                  <a:lnTo>
                    <a:pt x="124273" y="453315"/>
                  </a:lnTo>
                  <a:lnTo>
                    <a:pt x="90982" y="438767"/>
                  </a:lnTo>
                  <a:lnTo>
                    <a:pt x="37458" y="400373"/>
                  </a:lnTo>
                  <a:lnTo>
                    <a:pt x="0" y="3680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69739" y="1870183"/>
            <a:ext cx="2353220" cy="902276"/>
            <a:chOff x="7669739" y="1870183"/>
            <a:chExt cx="2353220" cy="902276"/>
          </a:xfrm>
        </p:grpSpPr>
        <p:sp>
          <p:nvSpPr>
            <p:cNvPr id="82" name="Freeform 81"/>
            <p:cNvSpPr/>
            <p:nvPr/>
          </p:nvSpPr>
          <p:spPr>
            <a:xfrm>
              <a:off x="7669739" y="1870183"/>
              <a:ext cx="277087" cy="387964"/>
            </a:xfrm>
            <a:custGeom>
              <a:avLst/>
              <a:gdLst/>
              <a:ahLst/>
              <a:cxnLst/>
              <a:rect l="0" t="0" r="0" b="0"/>
              <a:pathLst>
                <a:path w="277087" h="387964">
                  <a:moveTo>
                    <a:pt x="0" y="0"/>
                  </a:moveTo>
                  <a:lnTo>
                    <a:pt x="55384" y="0"/>
                  </a:lnTo>
                  <a:lnTo>
                    <a:pt x="113407" y="0"/>
                  </a:lnTo>
                  <a:lnTo>
                    <a:pt x="171536" y="0"/>
                  </a:lnTo>
                  <a:lnTo>
                    <a:pt x="219569" y="0"/>
                  </a:lnTo>
                  <a:lnTo>
                    <a:pt x="249013" y="2210"/>
                  </a:lnTo>
                  <a:lnTo>
                    <a:pt x="269469" y="10562"/>
                  </a:lnTo>
                  <a:lnTo>
                    <a:pt x="274702" y="16989"/>
                  </a:lnTo>
                  <a:lnTo>
                    <a:pt x="277086" y="24590"/>
                  </a:lnTo>
                  <a:lnTo>
                    <a:pt x="276788" y="41877"/>
                  </a:lnTo>
                  <a:lnTo>
                    <a:pt x="264643" y="82942"/>
                  </a:lnTo>
                  <a:lnTo>
                    <a:pt x="236016" y="145238"/>
                  </a:lnTo>
                  <a:lnTo>
                    <a:pt x="216674" y="185274"/>
                  </a:lnTo>
                  <a:lnTo>
                    <a:pt x="185405" y="244395"/>
                  </a:lnTo>
                  <a:lnTo>
                    <a:pt x="162055" y="298239"/>
                  </a:lnTo>
                  <a:lnTo>
                    <a:pt x="147126" y="332272"/>
                  </a:lnTo>
                  <a:lnTo>
                    <a:pt x="119373" y="3879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97493" y="1979608"/>
              <a:ext cx="159166" cy="228800"/>
            </a:xfrm>
            <a:custGeom>
              <a:avLst/>
              <a:gdLst/>
              <a:ahLst/>
              <a:cxnLst/>
              <a:rect l="0" t="0" r="0" b="0"/>
              <a:pathLst>
                <a:path w="159166" h="228800">
                  <a:moveTo>
                    <a:pt x="159165" y="0"/>
                  </a:moveTo>
                  <a:lnTo>
                    <a:pt x="159164" y="21124"/>
                  </a:lnTo>
                  <a:lnTo>
                    <a:pt x="153269" y="37390"/>
                  </a:lnTo>
                  <a:lnTo>
                    <a:pt x="115909" y="93140"/>
                  </a:lnTo>
                  <a:lnTo>
                    <a:pt x="70204" y="155661"/>
                  </a:lnTo>
                  <a:lnTo>
                    <a:pt x="17708" y="218899"/>
                  </a:lnTo>
                  <a:lnTo>
                    <a:pt x="0" y="2287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117389" y="1999504"/>
              <a:ext cx="189009" cy="248695"/>
            </a:xfrm>
            <a:custGeom>
              <a:avLst/>
              <a:gdLst/>
              <a:ahLst/>
              <a:cxnLst/>
              <a:rect l="0" t="0" r="0" b="0"/>
              <a:pathLst>
                <a:path w="189009" h="248695">
                  <a:moveTo>
                    <a:pt x="0" y="0"/>
                  </a:moveTo>
                  <a:lnTo>
                    <a:pt x="23102" y="60463"/>
                  </a:lnTo>
                  <a:lnTo>
                    <a:pt x="59969" y="122389"/>
                  </a:lnTo>
                  <a:lnTo>
                    <a:pt x="99720" y="183878"/>
                  </a:lnTo>
                  <a:lnTo>
                    <a:pt x="125095" y="210822"/>
                  </a:lnTo>
                  <a:lnTo>
                    <a:pt x="169711" y="240231"/>
                  </a:lnTo>
                  <a:lnTo>
                    <a:pt x="189008" y="2486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431316" y="1939817"/>
              <a:ext cx="283455" cy="285376"/>
            </a:xfrm>
            <a:custGeom>
              <a:avLst/>
              <a:gdLst/>
              <a:ahLst/>
              <a:cxnLst/>
              <a:rect l="0" t="0" r="0" b="0"/>
              <a:pathLst>
                <a:path w="283455" h="285376">
                  <a:moveTo>
                    <a:pt x="203358" y="0"/>
                  </a:moveTo>
                  <a:lnTo>
                    <a:pt x="150245" y="15863"/>
                  </a:lnTo>
                  <a:lnTo>
                    <a:pt x="91955" y="19099"/>
                  </a:lnTo>
                  <a:lnTo>
                    <a:pt x="37785" y="14458"/>
                  </a:lnTo>
                  <a:lnTo>
                    <a:pt x="29973" y="17376"/>
                  </a:lnTo>
                  <a:lnTo>
                    <a:pt x="24766" y="23742"/>
                  </a:lnTo>
                  <a:lnTo>
                    <a:pt x="4444" y="82868"/>
                  </a:lnTo>
                  <a:lnTo>
                    <a:pt x="0" y="106465"/>
                  </a:lnTo>
                  <a:lnTo>
                    <a:pt x="1709" y="128005"/>
                  </a:lnTo>
                  <a:lnTo>
                    <a:pt x="7028" y="133971"/>
                  </a:lnTo>
                  <a:lnTo>
                    <a:pt x="14995" y="136842"/>
                  </a:lnTo>
                  <a:lnTo>
                    <a:pt x="34532" y="137085"/>
                  </a:lnTo>
                  <a:lnTo>
                    <a:pt x="95063" y="123312"/>
                  </a:lnTo>
                  <a:lnTo>
                    <a:pt x="157520" y="119892"/>
                  </a:lnTo>
                  <a:lnTo>
                    <a:pt x="220382" y="130263"/>
                  </a:lnTo>
                  <a:lnTo>
                    <a:pt x="231288" y="133265"/>
                  </a:lnTo>
                  <a:lnTo>
                    <a:pt x="249298" y="145443"/>
                  </a:lnTo>
                  <a:lnTo>
                    <a:pt x="278874" y="174999"/>
                  </a:lnTo>
                  <a:lnTo>
                    <a:pt x="282440" y="184090"/>
                  </a:lnTo>
                  <a:lnTo>
                    <a:pt x="283454" y="205981"/>
                  </a:lnTo>
                  <a:lnTo>
                    <a:pt x="277812" y="237881"/>
                  </a:lnTo>
                  <a:lnTo>
                    <a:pt x="272889" y="245907"/>
                  </a:lnTo>
                  <a:lnTo>
                    <a:pt x="258578" y="257772"/>
                  </a:lnTo>
                  <a:lnTo>
                    <a:pt x="204844" y="277987"/>
                  </a:lnTo>
                  <a:lnTo>
                    <a:pt x="171008" y="285375"/>
                  </a:lnTo>
                  <a:lnTo>
                    <a:pt x="135929" y="284617"/>
                  </a:lnTo>
                  <a:lnTo>
                    <a:pt x="103880" y="2785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883369" y="2178564"/>
              <a:ext cx="109426" cy="19897"/>
            </a:xfrm>
            <a:custGeom>
              <a:avLst/>
              <a:gdLst/>
              <a:ahLst/>
              <a:cxnLst/>
              <a:rect l="0" t="0" r="0" b="0"/>
              <a:pathLst>
                <a:path w="109426" h="19897">
                  <a:moveTo>
                    <a:pt x="0" y="19896"/>
                  </a:moveTo>
                  <a:lnTo>
                    <a:pt x="55383" y="11330"/>
                  </a:lnTo>
                  <a:lnTo>
                    <a:pt x="10942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873420" y="2059191"/>
              <a:ext cx="119375" cy="39792"/>
            </a:xfrm>
            <a:custGeom>
              <a:avLst/>
              <a:gdLst/>
              <a:ahLst/>
              <a:cxnLst/>
              <a:rect l="0" t="0" r="0" b="0"/>
              <a:pathLst>
                <a:path w="119375" h="39792">
                  <a:moveTo>
                    <a:pt x="0" y="39791"/>
                  </a:moveTo>
                  <a:lnTo>
                    <a:pt x="10563" y="29229"/>
                  </a:lnTo>
                  <a:lnTo>
                    <a:pt x="27537" y="24043"/>
                  </a:lnTo>
                  <a:lnTo>
                    <a:pt x="85010" y="12500"/>
                  </a:lnTo>
                  <a:lnTo>
                    <a:pt x="11937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211645" y="1924159"/>
              <a:ext cx="238624" cy="320130"/>
            </a:xfrm>
            <a:custGeom>
              <a:avLst/>
              <a:gdLst/>
              <a:ahLst/>
              <a:cxnLst/>
              <a:rect l="0" t="0" r="0" b="0"/>
              <a:pathLst>
                <a:path w="238624" h="320130">
                  <a:moveTo>
                    <a:pt x="39791" y="65397"/>
                  </a:moveTo>
                  <a:lnTo>
                    <a:pt x="91840" y="10064"/>
                  </a:lnTo>
                  <a:lnTo>
                    <a:pt x="113401" y="2119"/>
                  </a:lnTo>
                  <a:lnTo>
                    <a:pt x="125339" y="0"/>
                  </a:lnTo>
                  <a:lnTo>
                    <a:pt x="144500" y="3541"/>
                  </a:lnTo>
                  <a:lnTo>
                    <a:pt x="152705" y="7580"/>
                  </a:lnTo>
                  <a:lnTo>
                    <a:pt x="164768" y="20910"/>
                  </a:lnTo>
                  <a:lnTo>
                    <a:pt x="169532" y="29107"/>
                  </a:lnTo>
                  <a:lnTo>
                    <a:pt x="171878" y="47058"/>
                  </a:lnTo>
                  <a:lnTo>
                    <a:pt x="164378" y="85600"/>
                  </a:lnTo>
                  <a:lnTo>
                    <a:pt x="150147" y="109946"/>
                  </a:lnTo>
                  <a:lnTo>
                    <a:pt x="89002" y="158134"/>
                  </a:lnTo>
                  <a:lnTo>
                    <a:pt x="65056" y="173685"/>
                  </a:lnTo>
                  <a:lnTo>
                    <a:pt x="64373" y="172959"/>
                  </a:lnTo>
                  <a:lnTo>
                    <a:pt x="66127" y="170264"/>
                  </a:lnTo>
                  <a:lnTo>
                    <a:pt x="89719" y="161191"/>
                  </a:lnTo>
                  <a:lnTo>
                    <a:pt x="153062" y="155752"/>
                  </a:lnTo>
                  <a:lnTo>
                    <a:pt x="181874" y="157504"/>
                  </a:lnTo>
                  <a:lnTo>
                    <a:pt x="205732" y="165652"/>
                  </a:lnTo>
                  <a:lnTo>
                    <a:pt x="224442" y="179589"/>
                  </a:lnTo>
                  <a:lnTo>
                    <a:pt x="232527" y="187948"/>
                  </a:lnTo>
                  <a:lnTo>
                    <a:pt x="236810" y="197942"/>
                  </a:lnTo>
                  <a:lnTo>
                    <a:pt x="238623" y="220836"/>
                  </a:lnTo>
                  <a:lnTo>
                    <a:pt x="232798" y="242801"/>
                  </a:lnTo>
                  <a:lnTo>
                    <a:pt x="228149" y="253301"/>
                  </a:lnTo>
                  <a:lnTo>
                    <a:pt x="211194" y="270862"/>
                  </a:lnTo>
                  <a:lnTo>
                    <a:pt x="151524" y="305902"/>
                  </a:lnTo>
                  <a:lnTo>
                    <a:pt x="99279" y="320129"/>
                  </a:lnTo>
                  <a:lnTo>
                    <a:pt x="62576" y="319933"/>
                  </a:lnTo>
                  <a:lnTo>
                    <a:pt x="0" y="3041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59817" y="1951557"/>
              <a:ext cx="278539" cy="309095"/>
            </a:xfrm>
            <a:custGeom>
              <a:avLst/>
              <a:gdLst/>
              <a:ahLst/>
              <a:cxnLst/>
              <a:rect l="0" t="0" r="0" b="0"/>
              <a:pathLst>
                <a:path w="278539" h="309095">
                  <a:moveTo>
                    <a:pt x="278538" y="18104"/>
                  </a:moveTo>
                  <a:lnTo>
                    <a:pt x="229360" y="18104"/>
                  </a:lnTo>
                  <a:lnTo>
                    <a:pt x="179227" y="15156"/>
                  </a:lnTo>
                  <a:lnTo>
                    <a:pt x="118055" y="4258"/>
                  </a:lnTo>
                  <a:lnTo>
                    <a:pt x="76858" y="0"/>
                  </a:lnTo>
                  <a:lnTo>
                    <a:pt x="66713" y="3824"/>
                  </a:lnTo>
                  <a:lnTo>
                    <a:pt x="58845" y="10795"/>
                  </a:lnTo>
                  <a:lnTo>
                    <a:pt x="42490" y="41729"/>
                  </a:lnTo>
                  <a:lnTo>
                    <a:pt x="23567" y="96867"/>
                  </a:lnTo>
                  <a:lnTo>
                    <a:pt x="16738" y="117217"/>
                  </a:lnTo>
                  <a:lnTo>
                    <a:pt x="18896" y="122865"/>
                  </a:lnTo>
                  <a:lnTo>
                    <a:pt x="24757" y="125525"/>
                  </a:lnTo>
                  <a:lnTo>
                    <a:pt x="78217" y="127265"/>
                  </a:lnTo>
                  <a:lnTo>
                    <a:pt x="129706" y="127477"/>
                  </a:lnTo>
                  <a:lnTo>
                    <a:pt x="182452" y="132800"/>
                  </a:lnTo>
                  <a:lnTo>
                    <a:pt x="216908" y="146653"/>
                  </a:lnTo>
                  <a:lnTo>
                    <a:pt x="264521" y="184123"/>
                  </a:lnTo>
                  <a:lnTo>
                    <a:pt x="272308" y="206105"/>
                  </a:lnTo>
                  <a:lnTo>
                    <a:pt x="274665" y="232086"/>
                  </a:lnTo>
                  <a:lnTo>
                    <a:pt x="272028" y="254687"/>
                  </a:lnTo>
                  <a:lnTo>
                    <a:pt x="264223" y="272837"/>
                  </a:lnTo>
                  <a:lnTo>
                    <a:pt x="259047" y="280772"/>
                  </a:lnTo>
                  <a:lnTo>
                    <a:pt x="244454" y="292535"/>
                  </a:lnTo>
                  <a:lnTo>
                    <a:pt x="202786" y="309094"/>
                  </a:lnTo>
                  <a:lnTo>
                    <a:pt x="164966" y="309051"/>
                  </a:lnTo>
                  <a:lnTo>
                    <a:pt x="102426" y="299134"/>
                  </a:lnTo>
                  <a:lnTo>
                    <a:pt x="45577" y="289766"/>
                  </a:lnTo>
                  <a:lnTo>
                    <a:pt x="0" y="2767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003848" y="2417311"/>
              <a:ext cx="237642" cy="189009"/>
            </a:xfrm>
            <a:custGeom>
              <a:avLst/>
              <a:gdLst/>
              <a:ahLst/>
              <a:cxnLst/>
              <a:rect l="0" t="0" r="0" b="0"/>
              <a:pathLst>
                <a:path w="237642" h="189009">
                  <a:moveTo>
                    <a:pt x="18790" y="0"/>
                  </a:moveTo>
                  <a:lnTo>
                    <a:pt x="11953" y="26036"/>
                  </a:lnTo>
                  <a:lnTo>
                    <a:pt x="6509" y="82105"/>
                  </a:lnTo>
                  <a:lnTo>
                    <a:pt x="4098" y="124174"/>
                  </a:lnTo>
                  <a:lnTo>
                    <a:pt x="5628" y="146929"/>
                  </a:lnTo>
                  <a:lnTo>
                    <a:pt x="2625" y="168095"/>
                  </a:lnTo>
                  <a:lnTo>
                    <a:pt x="1381" y="170645"/>
                  </a:lnTo>
                  <a:lnTo>
                    <a:pt x="0" y="161688"/>
                  </a:lnTo>
                  <a:lnTo>
                    <a:pt x="1987" y="110522"/>
                  </a:lnTo>
                  <a:lnTo>
                    <a:pt x="19061" y="49835"/>
                  </a:lnTo>
                  <a:lnTo>
                    <a:pt x="22286" y="39855"/>
                  </a:lnTo>
                  <a:lnTo>
                    <a:pt x="28858" y="33202"/>
                  </a:lnTo>
                  <a:lnTo>
                    <a:pt x="47950" y="25809"/>
                  </a:lnTo>
                  <a:lnTo>
                    <a:pt x="57020" y="26049"/>
                  </a:lnTo>
                  <a:lnTo>
                    <a:pt x="72992" y="32210"/>
                  </a:lnTo>
                  <a:lnTo>
                    <a:pt x="84513" y="45264"/>
                  </a:lnTo>
                  <a:lnTo>
                    <a:pt x="110220" y="92461"/>
                  </a:lnTo>
                  <a:lnTo>
                    <a:pt x="114778" y="133260"/>
                  </a:lnTo>
                  <a:lnTo>
                    <a:pt x="111830" y="158489"/>
                  </a:lnTo>
                  <a:lnTo>
                    <a:pt x="126604" y="101947"/>
                  </a:lnTo>
                  <a:lnTo>
                    <a:pt x="155404" y="50064"/>
                  </a:lnTo>
                  <a:lnTo>
                    <a:pt x="171247" y="35883"/>
                  </a:lnTo>
                  <a:lnTo>
                    <a:pt x="180114" y="30554"/>
                  </a:lnTo>
                  <a:lnTo>
                    <a:pt x="188237" y="29211"/>
                  </a:lnTo>
                  <a:lnTo>
                    <a:pt x="195863" y="30527"/>
                  </a:lnTo>
                  <a:lnTo>
                    <a:pt x="203157" y="33615"/>
                  </a:lnTo>
                  <a:lnTo>
                    <a:pt x="214209" y="48836"/>
                  </a:lnTo>
                  <a:lnTo>
                    <a:pt x="221700" y="70338"/>
                  </a:lnTo>
                  <a:lnTo>
                    <a:pt x="226903" y="133166"/>
                  </a:lnTo>
                  <a:lnTo>
                    <a:pt x="237641" y="1890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331019" y="2437206"/>
              <a:ext cx="169113" cy="139270"/>
            </a:xfrm>
            <a:custGeom>
              <a:avLst/>
              <a:gdLst/>
              <a:ahLst/>
              <a:cxnLst/>
              <a:rect l="0" t="0" r="0" b="0"/>
              <a:pathLst>
                <a:path w="169113" h="139270">
                  <a:moveTo>
                    <a:pt x="0" y="0"/>
                  </a:moveTo>
                  <a:lnTo>
                    <a:pt x="7873" y="35411"/>
                  </a:lnTo>
                  <a:lnTo>
                    <a:pt x="14818" y="83998"/>
                  </a:lnTo>
                  <a:lnTo>
                    <a:pt x="20932" y="93579"/>
                  </a:lnTo>
                  <a:lnTo>
                    <a:pt x="39515" y="107172"/>
                  </a:lnTo>
                  <a:lnTo>
                    <a:pt x="48449" y="109029"/>
                  </a:lnTo>
                  <a:lnTo>
                    <a:pt x="56617" y="108056"/>
                  </a:lnTo>
                  <a:lnTo>
                    <a:pt x="64272" y="105197"/>
                  </a:lnTo>
                  <a:lnTo>
                    <a:pt x="78672" y="93177"/>
                  </a:lnTo>
                  <a:lnTo>
                    <a:pt x="119293" y="31365"/>
                  </a:lnTo>
                  <a:lnTo>
                    <a:pt x="125952" y="20910"/>
                  </a:lnTo>
                  <a:lnTo>
                    <a:pt x="129286" y="18361"/>
                  </a:lnTo>
                  <a:lnTo>
                    <a:pt x="130403" y="21083"/>
                  </a:lnTo>
                  <a:lnTo>
                    <a:pt x="129535" y="62501"/>
                  </a:lnTo>
                  <a:lnTo>
                    <a:pt x="145227" y="107926"/>
                  </a:lnTo>
                  <a:lnTo>
                    <a:pt x="155917" y="125339"/>
                  </a:lnTo>
                  <a:lnTo>
                    <a:pt x="169112" y="139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500131" y="2447154"/>
              <a:ext cx="232831" cy="325305"/>
            </a:xfrm>
            <a:custGeom>
              <a:avLst/>
              <a:gdLst/>
              <a:ahLst/>
              <a:cxnLst/>
              <a:rect l="0" t="0" r="0" b="0"/>
              <a:pathLst>
                <a:path w="232831" h="325305">
                  <a:moveTo>
                    <a:pt x="189008" y="0"/>
                  </a:moveTo>
                  <a:lnTo>
                    <a:pt x="166287" y="9047"/>
                  </a:lnTo>
                  <a:lnTo>
                    <a:pt x="152751" y="19127"/>
                  </a:lnTo>
                  <a:lnTo>
                    <a:pt x="132701" y="47792"/>
                  </a:lnTo>
                  <a:lnTo>
                    <a:pt x="128245" y="68769"/>
                  </a:lnTo>
                  <a:lnTo>
                    <a:pt x="128603" y="79005"/>
                  </a:lnTo>
                  <a:lnTo>
                    <a:pt x="132158" y="86935"/>
                  </a:lnTo>
                  <a:lnTo>
                    <a:pt x="144952" y="98693"/>
                  </a:lnTo>
                  <a:lnTo>
                    <a:pt x="151899" y="100060"/>
                  </a:lnTo>
                  <a:lnTo>
                    <a:pt x="158742" y="98761"/>
                  </a:lnTo>
                  <a:lnTo>
                    <a:pt x="178935" y="86370"/>
                  </a:lnTo>
                  <a:lnTo>
                    <a:pt x="205563" y="62378"/>
                  </a:lnTo>
                  <a:lnTo>
                    <a:pt x="220195" y="37641"/>
                  </a:lnTo>
                  <a:lnTo>
                    <a:pt x="231531" y="9311"/>
                  </a:lnTo>
                  <a:lnTo>
                    <a:pt x="232830" y="8418"/>
                  </a:lnTo>
                  <a:lnTo>
                    <a:pt x="229298" y="70287"/>
                  </a:lnTo>
                  <a:lnTo>
                    <a:pt x="228946" y="121409"/>
                  </a:lnTo>
                  <a:lnTo>
                    <a:pt x="225881" y="182860"/>
                  </a:lnTo>
                  <a:lnTo>
                    <a:pt x="220240" y="238147"/>
                  </a:lnTo>
                  <a:lnTo>
                    <a:pt x="208701" y="275413"/>
                  </a:lnTo>
                  <a:lnTo>
                    <a:pt x="191281" y="302175"/>
                  </a:lnTo>
                  <a:lnTo>
                    <a:pt x="172702" y="314097"/>
                  </a:lnTo>
                  <a:lnTo>
                    <a:pt x="149706" y="321975"/>
                  </a:lnTo>
                  <a:lnTo>
                    <a:pt x="111903" y="325304"/>
                  </a:lnTo>
                  <a:lnTo>
                    <a:pt x="85843" y="322166"/>
                  </a:lnTo>
                  <a:lnTo>
                    <a:pt x="23834" y="291741"/>
                  </a:lnTo>
                  <a:lnTo>
                    <a:pt x="0" y="2785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897324" y="2481664"/>
              <a:ext cx="125635" cy="175732"/>
            </a:xfrm>
            <a:custGeom>
              <a:avLst/>
              <a:gdLst/>
              <a:ahLst/>
              <a:cxnLst/>
              <a:rect l="0" t="0" r="0" b="0"/>
              <a:pathLst>
                <a:path w="125635" h="175732">
                  <a:moveTo>
                    <a:pt x="60405" y="5281"/>
                  </a:moveTo>
                  <a:lnTo>
                    <a:pt x="44563" y="0"/>
                  </a:lnTo>
                  <a:lnTo>
                    <a:pt x="37685" y="655"/>
                  </a:lnTo>
                  <a:lnTo>
                    <a:pt x="24149" y="7278"/>
                  </a:lnTo>
                  <a:lnTo>
                    <a:pt x="4099" y="23435"/>
                  </a:lnTo>
                  <a:lnTo>
                    <a:pt x="760" y="30648"/>
                  </a:lnTo>
                  <a:lnTo>
                    <a:pt x="0" y="47504"/>
                  </a:lnTo>
                  <a:lnTo>
                    <a:pt x="9241" y="66049"/>
                  </a:lnTo>
                  <a:lnTo>
                    <a:pt x="25507" y="84238"/>
                  </a:lnTo>
                  <a:lnTo>
                    <a:pt x="82823" y="127624"/>
                  </a:lnTo>
                  <a:lnTo>
                    <a:pt x="125090" y="161084"/>
                  </a:lnTo>
                  <a:lnTo>
                    <a:pt x="125634" y="166626"/>
                  </a:lnTo>
                  <a:lnTo>
                    <a:pt x="121577" y="171426"/>
                  </a:lnTo>
                  <a:lnTo>
                    <a:pt x="114449" y="175731"/>
                  </a:lnTo>
                  <a:lnTo>
                    <a:pt x="85898" y="174620"/>
                  </a:lnTo>
                  <a:lnTo>
                    <a:pt x="30561" y="1644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580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1782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1993900"/>
            <a:ext cx="5666740" cy="4182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3352800"/>
            <a:ext cx="4457573" cy="22035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2516789" y="1462324"/>
            <a:ext cx="2596371" cy="149217"/>
          </a:xfrm>
          <a:custGeom>
            <a:avLst/>
            <a:gdLst/>
            <a:ahLst/>
            <a:cxnLst/>
            <a:rect l="0" t="0" r="0" b="0"/>
            <a:pathLst>
              <a:path w="2596371" h="149217">
                <a:moveTo>
                  <a:pt x="0" y="0"/>
                </a:moveTo>
                <a:lnTo>
                  <a:pt x="63410" y="17207"/>
                </a:lnTo>
                <a:lnTo>
                  <a:pt x="118758" y="19364"/>
                </a:lnTo>
                <a:lnTo>
                  <a:pt x="171877" y="19738"/>
                </a:lnTo>
                <a:lnTo>
                  <a:pt x="234899" y="19849"/>
                </a:lnTo>
                <a:lnTo>
                  <a:pt x="279775" y="19874"/>
                </a:lnTo>
                <a:lnTo>
                  <a:pt x="339696" y="19889"/>
                </a:lnTo>
                <a:lnTo>
                  <a:pt x="399553" y="14613"/>
                </a:lnTo>
                <a:lnTo>
                  <a:pt x="453951" y="10869"/>
                </a:lnTo>
                <a:lnTo>
                  <a:pt x="510219" y="13077"/>
                </a:lnTo>
                <a:lnTo>
                  <a:pt x="568944" y="18548"/>
                </a:lnTo>
                <a:lnTo>
                  <a:pt x="624223" y="19629"/>
                </a:lnTo>
                <a:lnTo>
                  <a:pt x="684268" y="19843"/>
                </a:lnTo>
                <a:lnTo>
                  <a:pt x="739030" y="19885"/>
                </a:lnTo>
                <a:lnTo>
                  <a:pt x="799260" y="19893"/>
                </a:lnTo>
                <a:lnTo>
                  <a:pt x="857825" y="19895"/>
                </a:lnTo>
                <a:lnTo>
                  <a:pt x="917004" y="19895"/>
                </a:lnTo>
                <a:lnTo>
                  <a:pt x="979210" y="26732"/>
                </a:lnTo>
                <a:lnTo>
                  <a:pt x="1028237" y="28921"/>
                </a:lnTo>
                <a:lnTo>
                  <a:pt x="1091368" y="32608"/>
                </a:lnTo>
                <a:lnTo>
                  <a:pt x="1152021" y="38372"/>
                </a:lnTo>
                <a:lnTo>
                  <a:pt x="1200778" y="39370"/>
                </a:lnTo>
                <a:lnTo>
                  <a:pt x="1250226" y="39666"/>
                </a:lnTo>
                <a:lnTo>
                  <a:pt x="1299879" y="45035"/>
                </a:lnTo>
                <a:lnTo>
                  <a:pt x="1359332" y="48809"/>
                </a:lnTo>
                <a:lnTo>
                  <a:pt x="1407982" y="49463"/>
                </a:lnTo>
                <a:lnTo>
                  <a:pt x="1462802" y="50762"/>
                </a:lnTo>
                <a:lnTo>
                  <a:pt x="1514537" y="56551"/>
                </a:lnTo>
                <a:lnTo>
                  <a:pt x="1564868" y="58757"/>
                </a:lnTo>
                <a:lnTo>
                  <a:pt x="1614782" y="59411"/>
                </a:lnTo>
                <a:lnTo>
                  <a:pt x="1664573" y="60710"/>
                </a:lnTo>
                <a:lnTo>
                  <a:pt x="1714327" y="66499"/>
                </a:lnTo>
                <a:lnTo>
                  <a:pt x="1764071" y="69811"/>
                </a:lnTo>
                <a:lnTo>
                  <a:pt x="1813811" y="76196"/>
                </a:lnTo>
                <a:lnTo>
                  <a:pt x="1863550" y="78579"/>
                </a:lnTo>
                <a:lnTo>
                  <a:pt x="1913289" y="79285"/>
                </a:lnTo>
                <a:lnTo>
                  <a:pt x="1963028" y="80599"/>
                </a:lnTo>
                <a:lnTo>
                  <a:pt x="2012767" y="86393"/>
                </a:lnTo>
                <a:lnTo>
                  <a:pt x="2062506" y="88600"/>
                </a:lnTo>
                <a:lnTo>
                  <a:pt x="2112245" y="90360"/>
                </a:lnTo>
                <a:lnTo>
                  <a:pt x="2175616" y="97349"/>
                </a:lnTo>
                <a:lnTo>
                  <a:pt x="2236317" y="99057"/>
                </a:lnTo>
                <a:lnTo>
                  <a:pt x="2293584" y="106231"/>
                </a:lnTo>
                <a:lnTo>
                  <a:pt x="2347471" y="108794"/>
                </a:lnTo>
                <a:lnTo>
                  <a:pt x="2400690" y="109301"/>
                </a:lnTo>
                <a:lnTo>
                  <a:pt x="2451072" y="114669"/>
                </a:lnTo>
                <a:lnTo>
                  <a:pt x="2502720" y="123260"/>
                </a:lnTo>
                <a:lnTo>
                  <a:pt x="2558305" y="138087"/>
                </a:lnTo>
                <a:lnTo>
                  <a:pt x="2596370" y="1492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86148" y="1713163"/>
            <a:ext cx="1763648" cy="1559481"/>
          </a:xfrm>
          <a:custGeom>
            <a:avLst/>
            <a:gdLst/>
            <a:ahLst/>
            <a:cxnLst/>
            <a:rect l="0" t="0" r="0" b="0"/>
            <a:pathLst>
              <a:path w="1763648" h="1559481">
                <a:moveTo>
                  <a:pt x="650562" y="87385"/>
                </a:moveTo>
                <a:lnTo>
                  <a:pt x="610853" y="89596"/>
                </a:lnTo>
                <a:lnTo>
                  <a:pt x="552738" y="109028"/>
                </a:lnTo>
                <a:lnTo>
                  <a:pt x="493075" y="134154"/>
                </a:lnTo>
                <a:lnTo>
                  <a:pt x="444490" y="153806"/>
                </a:lnTo>
                <a:lnTo>
                  <a:pt x="385397" y="181357"/>
                </a:lnTo>
                <a:lnTo>
                  <a:pt x="324599" y="220531"/>
                </a:lnTo>
                <a:lnTo>
                  <a:pt x="269688" y="270517"/>
                </a:lnTo>
                <a:lnTo>
                  <a:pt x="216266" y="322965"/>
                </a:lnTo>
                <a:lnTo>
                  <a:pt x="166086" y="378848"/>
                </a:lnTo>
                <a:lnTo>
                  <a:pt x="131209" y="426492"/>
                </a:lnTo>
                <a:lnTo>
                  <a:pt x="98768" y="475610"/>
                </a:lnTo>
                <a:lnTo>
                  <a:pt x="72208" y="525165"/>
                </a:lnTo>
                <a:lnTo>
                  <a:pt x="46286" y="577797"/>
                </a:lnTo>
                <a:lnTo>
                  <a:pt x="27552" y="635393"/>
                </a:lnTo>
                <a:lnTo>
                  <a:pt x="15000" y="691513"/>
                </a:lnTo>
                <a:lnTo>
                  <a:pt x="4281" y="746091"/>
                </a:lnTo>
                <a:lnTo>
                  <a:pt x="0" y="801316"/>
                </a:lnTo>
                <a:lnTo>
                  <a:pt x="2784" y="855628"/>
                </a:lnTo>
                <a:lnTo>
                  <a:pt x="6557" y="910774"/>
                </a:lnTo>
                <a:lnTo>
                  <a:pt x="17622" y="965063"/>
                </a:lnTo>
                <a:lnTo>
                  <a:pt x="34901" y="1020203"/>
                </a:lnTo>
                <a:lnTo>
                  <a:pt x="56969" y="1071542"/>
                </a:lnTo>
                <a:lnTo>
                  <a:pt x="84508" y="1121755"/>
                </a:lnTo>
                <a:lnTo>
                  <a:pt x="128803" y="1182953"/>
                </a:lnTo>
                <a:lnTo>
                  <a:pt x="180127" y="1244453"/>
                </a:lnTo>
                <a:lnTo>
                  <a:pt x="235788" y="1300322"/>
                </a:lnTo>
                <a:lnTo>
                  <a:pt x="286340" y="1337653"/>
                </a:lnTo>
                <a:lnTo>
                  <a:pt x="340373" y="1372663"/>
                </a:lnTo>
                <a:lnTo>
                  <a:pt x="394332" y="1408089"/>
                </a:lnTo>
                <a:lnTo>
                  <a:pt x="452321" y="1436640"/>
                </a:lnTo>
                <a:lnTo>
                  <a:pt x="511505" y="1462047"/>
                </a:lnTo>
                <a:lnTo>
                  <a:pt x="573990" y="1487628"/>
                </a:lnTo>
                <a:lnTo>
                  <a:pt x="617636" y="1502222"/>
                </a:lnTo>
                <a:lnTo>
                  <a:pt x="680597" y="1521761"/>
                </a:lnTo>
                <a:lnTo>
                  <a:pt x="725072" y="1531024"/>
                </a:lnTo>
                <a:lnTo>
                  <a:pt x="788328" y="1542453"/>
                </a:lnTo>
                <a:lnTo>
                  <a:pt x="831902" y="1549432"/>
                </a:lnTo>
                <a:lnTo>
                  <a:pt x="877058" y="1555112"/>
                </a:lnTo>
                <a:lnTo>
                  <a:pt x="922918" y="1557637"/>
                </a:lnTo>
                <a:lnTo>
                  <a:pt x="966144" y="1558760"/>
                </a:lnTo>
                <a:lnTo>
                  <a:pt x="1008567" y="1559258"/>
                </a:lnTo>
                <a:lnTo>
                  <a:pt x="1053212" y="1559480"/>
                </a:lnTo>
                <a:lnTo>
                  <a:pt x="1116565" y="1554324"/>
                </a:lnTo>
                <a:lnTo>
                  <a:pt x="1177337" y="1551076"/>
                </a:lnTo>
                <a:lnTo>
                  <a:pt x="1237346" y="1539552"/>
                </a:lnTo>
                <a:lnTo>
                  <a:pt x="1297128" y="1532699"/>
                </a:lnTo>
                <a:lnTo>
                  <a:pt x="1351562" y="1520107"/>
                </a:lnTo>
                <a:lnTo>
                  <a:pt x="1402692" y="1502375"/>
                </a:lnTo>
                <a:lnTo>
                  <a:pt x="1452843" y="1477840"/>
                </a:lnTo>
                <a:lnTo>
                  <a:pt x="1502704" y="1449569"/>
                </a:lnTo>
                <a:lnTo>
                  <a:pt x="1560017" y="1409204"/>
                </a:lnTo>
                <a:lnTo>
                  <a:pt x="1614741" y="1346838"/>
                </a:lnTo>
                <a:lnTo>
                  <a:pt x="1654034" y="1293159"/>
                </a:lnTo>
                <a:lnTo>
                  <a:pt x="1687176" y="1230483"/>
                </a:lnTo>
                <a:lnTo>
                  <a:pt x="1714765" y="1170165"/>
                </a:lnTo>
                <a:lnTo>
                  <a:pt x="1737695" y="1107734"/>
                </a:lnTo>
                <a:lnTo>
                  <a:pt x="1749216" y="1058669"/>
                </a:lnTo>
                <a:lnTo>
                  <a:pt x="1754227" y="1008024"/>
                </a:lnTo>
                <a:lnTo>
                  <a:pt x="1761115" y="952613"/>
                </a:lnTo>
                <a:lnTo>
                  <a:pt x="1763647" y="900702"/>
                </a:lnTo>
                <a:lnTo>
                  <a:pt x="1763293" y="850319"/>
                </a:lnTo>
                <a:lnTo>
                  <a:pt x="1757783" y="800390"/>
                </a:lnTo>
                <a:lnTo>
                  <a:pt x="1754554" y="750594"/>
                </a:lnTo>
                <a:lnTo>
                  <a:pt x="1745984" y="700839"/>
                </a:lnTo>
                <a:lnTo>
                  <a:pt x="1731040" y="651095"/>
                </a:lnTo>
                <a:lnTo>
                  <a:pt x="1712580" y="587722"/>
                </a:lnTo>
                <a:lnTo>
                  <a:pt x="1687974" y="527021"/>
                </a:lnTo>
                <a:lnTo>
                  <a:pt x="1654990" y="468648"/>
                </a:lnTo>
                <a:lnTo>
                  <a:pt x="1623094" y="407994"/>
                </a:lnTo>
                <a:lnTo>
                  <a:pt x="1585189" y="353110"/>
                </a:lnTo>
                <a:lnTo>
                  <a:pt x="1544666" y="299694"/>
                </a:lnTo>
                <a:lnTo>
                  <a:pt x="1482266" y="238579"/>
                </a:lnTo>
                <a:lnTo>
                  <a:pt x="1424337" y="187123"/>
                </a:lnTo>
                <a:lnTo>
                  <a:pt x="1367728" y="147123"/>
                </a:lnTo>
                <a:lnTo>
                  <a:pt x="1311270" y="113022"/>
                </a:lnTo>
                <a:lnTo>
                  <a:pt x="1269783" y="81840"/>
                </a:lnTo>
                <a:lnTo>
                  <a:pt x="1209761" y="56774"/>
                </a:lnTo>
                <a:lnTo>
                  <a:pt x="1149722" y="36144"/>
                </a:lnTo>
                <a:lnTo>
                  <a:pt x="1101071" y="24920"/>
                </a:lnTo>
                <a:lnTo>
                  <a:pt x="1041956" y="12331"/>
                </a:lnTo>
                <a:lnTo>
                  <a:pt x="994470" y="8039"/>
                </a:lnTo>
                <a:lnTo>
                  <a:pt x="945399" y="1364"/>
                </a:lnTo>
                <a:lnTo>
                  <a:pt x="895858" y="0"/>
                </a:lnTo>
                <a:lnTo>
                  <a:pt x="832553" y="5934"/>
                </a:lnTo>
                <a:lnTo>
                  <a:pt x="792239" y="9183"/>
                </a:lnTo>
                <a:lnTo>
                  <a:pt x="758277" y="13144"/>
                </a:lnTo>
                <a:lnTo>
                  <a:pt x="719056" y="17996"/>
                </a:lnTo>
                <a:lnTo>
                  <a:pt x="675477" y="23386"/>
                </a:lnTo>
                <a:lnTo>
                  <a:pt x="640614" y="2769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81292" y="1701071"/>
            <a:ext cx="703592" cy="184792"/>
          </a:xfrm>
          <a:custGeom>
            <a:avLst/>
            <a:gdLst/>
            <a:ahLst/>
            <a:cxnLst/>
            <a:rect l="0" t="0" r="0" b="0"/>
            <a:pathLst>
              <a:path w="703592" h="184792">
                <a:moveTo>
                  <a:pt x="17194" y="179060"/>
                </a:moveTo>
                <a:lnTo>
                  <a:pt x="0" y="184791"/>
                </a:lnTo>
                <a:lnTo>
                  <a:pt x="56233" y="160798"/>
                </a:lnTo>
                <a:lnTo>
                  <a:pt x="107190" y="146223"/>
                </a:lnTo>
                <a:lnTo>
                  <a:pt x="154267" y="130767"/>
                </a:lnTo>
                <a:lnTo>
                  <a:pt x="208498" y="112187"/>
                </a:lnTo>
                <a:lnTo>
                  <a:pt x="266569" y="92681"/>
                </a:lnTo>
                <a:lnTo>
                  <a:pt x="308930" y="82456"/>
                </a:lnTo>
                <a:lnTo>
                  <a:pt x="352442" y="73122"/>
                </a:lnTo>
                <a:lnTo>
                  <a:pt x="415328" y="56544"/>
                </a:lnTo>
                <a:lnTo>
                  <a:pt x="459785" y="47973"/>
                </a:lnTo>
                <a:lnTo>
                  <a:pt x="490210" y="41930"/>
                </a:lnTo>
                <a:lnTo>
                  <a:pt x="525967" y="34585"/>
                </a:lnTo>
                <a:lnTo>
                  <a:pt x="565279" y="26372"/>
                </a:lnTo>
                <a:lnTo>
                  <a:pt x="626645" y="14300"/>
                </a:lnTo>
                <a:lnTo>
                  <a:pt x="680792" y="4237"/>
                </a:lnTo>
                <a:lnTo>
                  <a:pt x="70359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63895" y="1720966"/>
            <a:ext cx="1325167" cy="1502116"/>
          </a:xfrm>
          <a:custGeom>
            <a:avLst/>
            <a:gdLst/>
            <a:ahLst/>
            <a:cxnLst/>
            <a:rect l="0" t="0" r="0" b="0"/>
            <a:pathLst>
              <a:path w="1325167" h="1502116">
                <a:moveTo>
                  <a:pt x="790622" y="0"/>
                </a:moveTo>
                <a:lnTo>
                  <a:pt x="728461" y="16968"/>
                </a:lnTo>
                <a:lnTo>
                  <a:pt x="672112" y="26642"/>
                </a:lnTo>
                <a:lnTo>
                  <a:pt x="621643" y="36509"/>
                </a:lnTo>
                <a:lnTo>
                  <a:pt x="561972" y="52693"/>
                </a:lnTo>
                <a:lnTo>
                  <a:pt x="519888" y="64316"/>
                </a:lnTo>
                <a:lnTo>
                  <a:pt x="471708" y="76850"/>
                </a:lnTo>
                <a:lnTo>
                  <a:pt x="423768" y="89789"/>
                </a:lnTo>
                <a:lnTo>
                  <a:pt x="377776" y="104014"/>
                </a:lnTo>
                <a:lnTo>
                  <a:pt x="314599" y="128455"/>
                </a:lnTo>
                <a:lnTo>
                  <a:pt x="253877" y="144785"/>
                </a:lnTo>
                <a:lnTo>
                  <a:pt x="196095" y="163132"/>
                </a:lnTo>
                <a:lnTo>
                  <a:pt x="138788" y="186189"/>
                </a:lnTo>
                <a:lnTo>
                  <a:pt x="108571" y="201068"/>
                </a:lnTo>
                <a:lnTo>
                  <a:pt x="100490" y="206996"/>
                </a:lnTo>
                <a:lnTo>
                  <a:pt x="99525" y="209842"/>
                </a:lnTo>
                <a:lnTo>
                  <a:pt x="103302" y="210635"/>
                </a:lnTo>
                <a:lnTo>
                  <a:pt x="154252" y="208026"/>
                </a:lnTo>
                <a:lnTo>
                  <a:pt x="201332" y="199924"/>
                </a:lnTo>
                <a:lnTo>
                  <a:pt x="263302" y="185119"/>
                </a:lnTo>
                <a:lnTo>
                  <a:pt x="307931" y="176963"/>
                </a:lnTo>
                <a:lnTo>
                  <a:pt x="356505" y="166707"/>
                </a:lnTo>
                <a:lnTo>
                  <a:pt x="408673" y="155885"/>
                </a:lnTo>
                <a:lnTo>
                  <a:pt x="465018" y="147391"/>
                </a:lnTo>
                <a:lnTo>
                  <a:pt x="520273" y="139931"/>
                </a:lnTo>
                <a:lnTo>
                  <a:pt x="575411" y="132931"/>
                </a:lnTo>
                <a:lnTo>
                  <a:pt x="633076" y="126136"/>
                </a:lnTo>
                <a:lnTo>
                  <a:pt x="688916" y="122379"/>
                </a:lnTo>
                <a:lnTo>
                  <a:pt x="743209" y="119604"/>
                </a:lnTo>
                <a:lnTo>
                  <a:pt x="796814" y="114686"/>
                </a:lnTo>
                <a:lnTo>
                  <a:pt x="844218" y="111764"/>
                </a:lnTo>
                <a:lnTo>
                  <a:pt x="905243" y="110118"/>
                </a:lnTo>
                <a:lnTo>
                  <a:pt x="955379" y="109631"/>
                </a:lnTo>
                <a:lnTo>
                  <a:pt x="1006648" y="114747"/>
                </a:lnTo>
                <a:lnTo>
                  <a:pt x="1008695" y="116289"/>
                </a:lnTo>
                <a:lnTo>
                  <a:pt x="975219" y="118764"/>
                </a:lnTo>
                <a:lnTo>
                  <a:pt x="915142" y="124534"/>
                </a:lnTo>
                <a:lnTo>
                  <a:pt x="858834" y="133184"/>
                </a:lnTo>
                <a:lnTo>
                  <a:pt x="813938" y="139512"/>
                </a:lnTo>
                <a:lnTo>
                  <a:pt x="764510" y="147114"/>
                </a:lnTo>
                <a:lnTo>
                  <a:pt x="713067" y="157862"/>
                </a:lnTo>
                <a:lnTo>
                  <a:pt x="657781" y="170007"/>
                </a:lnTo>
                <a:lnTo>
                  <a:pt x="600049" y="182774"/>
                </a:lnTo>
                <a:lnTo>
                  <a:pt x="541232" y="195816"/>
                </a:lnTo>
                <a:lnTo>
                  <a:pt x="481931" y="208982"/>
                </a:lnTo>
                <a:lnTo>
                  <a:pt x="423522" y="222202"/>
                </a:lnTo>
                <a:lnTo>
                  <a:pt x="368087" y="235446"/>
                </a:lnTo>
                <a:lnTo>
                  <a:pt x="316922" y="248702"/>
                </a:lnTo>
                <a:lnTo>
                  <a:pt x="268392" y="261961"/>
                </a:lnTo>
                <a:lnTo>
                  <a:pt x="221032" y="275223"/>
                </a:lnTo>
                <a:lnTo>
                  <a:pt x="161432" y="295118"/>
                </a:lnTo>
                <a:lnTo>
                  <a:pt x="100829" y="313703"/>
                </a:lnTo>
                <a:lnTo>
                  <a:pt x="73007" y="322362"/>
                </a:lnTo>
                <a:lnTo>
                  <a:pt x="122608" y="304050"/>
                </a:lnTo>
                <a:lnTo>
                  <a:pt x="170955" y="291378"/>
                </a:lnTo>
                <a:lnTo>
                  <a:pt x="233300" y="275219"/>
                </a:lnTo>
                <a:lnTo>
                  <a:pt x="278017" y="266747"/>
                </a:lnTo>
                <a:lnTo>
                  <a:pt x="326630" y="256349"/>
                </a:lnTo>
                <a:lnTo>
                  <a:pt x="378816" y="245465"/>
                </a:lnTo>
                <a:lnTo>
                  <a:pt x="435169" y="236943"/>
                </a:lnTo>
                <a:lnTo>
                  <a:pt x="490427" y="229471"/>
                </a:lnTo>
                <a:lnTo>
                  <a:pt x="544461" y="222466"/>
                </a:lnTo>
                <a:lnTo>
                  <a:pt x="597950" y="215668"/>
                </a:lnTo>
                <a:lnTo>
                  <a:pt x="651199" y="208962"/>
                </a:lnTo>
                <a:lnTo>
                  <a:pt x="703234" y="202298"/>
                </a:lnTo>
                <a:lnTo>
                  <a:pt x="752151" y="195651"/>
                </a:lnTo>
                <a:lnTo>
                  <a:pt x="796735" y="191960"/>
                </a:lnTo>
                <a:lnTo>
                  <a:pt x="856173" y="189883"/>
                </a:lnTo>
                <a:lnTo>
                  <a:pt x="908786" y="189267"/>
                </a:lnTo>
                <a:lnTo>
                  <a:pt x="933774" y="190228"/>
                </a:lnTo>
                <a:lnTo>
                  <a:pt x="935796" y="192032"/>
                </a:lnTo>
                <a:lnTo>
                  <a:pt x="933827" y="194340"/>
                </a:lnTo>
                <a:lnTo>
                  <a:pt x="876304" y="209169"/>
                </a:lnTo>
                <a:lnTo>
                  <a:pt x="823378" y="218930"/>
                </a:lnTo>
                <a:lnTo>
                  <a:pt x="779758" y="225518"/>
                </a:lnTo>
                <a:lnTo>
                  <a:pt x="730896" y="232130"/>
                </a:lnTo>
                <a:lnTo>
                  <a:pt x="676758" y="241701"/>
                </a:lnTo>
                <a:lnTo>
                  <a:pt x="619537" y="253324"/>
                </a:lnTo>
                <a:lnTo>
                  <a:pt x="560946" y="265858"/>
                </a:lnTo>
                <a:lnTo>
                  <a:pt x="501747" y="278797"/>
                </a:lnTo>
                <a:lnTo>
                  <a:pt x="442277" y="293022"/>
                </a:lnTo>
                <a:lnTo>
                  <a:pt x="382686" y="310398"/>
                </a:lnTo>
                <a:lnTo>
                  <a:pt x="325990" y="326226"/>
                </a:lnTo>
                <a:lnTo>
                  <a:pt x="271317" y="340629"/>
                </a:lnTo>
                <a:lnTo>
                  <a:pt x="217543" y="354399"/>
                </a:lnTo>
                <a:lnTo>
                  <a:pt x="170062" y="370835"/>
                </a:lnTo>
                <a:lnTo>
                  <a:pt x="108995" y="395784"/>
                </a:lnTo>
                <a:lnTo>
                  <a:pt x="58847" y="414229"/>
                </a:lnTo>
                <a:lnTo>
                  <a:pt x="21882" y="429642"/>
                </a:lnTo>
                <a:lnTo>
                  <a:pt x="12855" y="435645"/>
                </a:lnTo>
                <a:lnTo>
                  <a:pt x="12363" y="438541"/>
                </a:lnTo>
                <a:lnTo>
                  <a:pt x="26554" y="438812"/>
                </a:lnTo>
                <a:lnTo>
                  <a:pt x="65614" y="432750"/>
                </a:lnTo>
                <a:lnTo>
                  <a:pt x="122803" y="421133"/>
                </a:lnTo>
                <a:lnTo>
                  <a:pt x="159718" y="413392"/>
                </a:lnTo>
                <a:lnTo>
                  <a:pt x="194275" y="406021"/>
                </a:lnTo>
                <a:lnTo>
                  <a:pt x="227261" y="398897"/>
                </a:lnTo>
                <a:lnTo>
                  <a:pt x="290440" y="386191"/>
                </a:lnTo>
                <a:lnTo>
                  <a:pt x="351679" y="376859"/>
                </a:lnTo>
                <a:lnTo>
                  <a:pt x="415002" y="366080"/>
                </a:lnTo>
                <a:lnTo>
                  <a:pt x="447363" y="360111"/>
                </a:lnTo>
                <a:lnTo>
                  <a:pt x="479990" y="355026"/>
                </a:lnTo>
                <a:lnTo>
                  <a:pt x="512794" y="350531"/>
                </a:lnTo>
                <a:lnTo>
                  <a:pt x="545717" y="346429"/>
                </a:lnTo>
                <a:lnTo>
                  <a:pt x="578718" y="342589"/>
                </a:lnTo>
                <a:lnTo>
                  <a:pt x="611772" y="338923"/>
                </a:lnTo>
                <a:lnTo>
                  <a:pt x="644861" y="335375"/>
                </a:lnTo>
                <a:lnTo>
                  <a:pt x="708154" y="328484"/>
                </a:lnTo>
                <a:lnTo>
                  <a:pt x="769444" y="322843"/>
                </a:lnTo>
                <a:lnTo>
                  <a:pt x="829844" y="320335"/>
                </a:lnTo>
                <a:lnTo>
                  <a:pt x="883952" y="316273"/>
                </a:lnTo>
                <a:lnTo>
                  <a:pt x="932685" y="314100"/>
                </a:lnTo>
                <a:lnTo>
                  <a:pt x="995195" y="321988"/>
                </a:lnTo>
                <a:lnTo>
                  <a:pt x="1054099" y="322327"/>
                </a:lnTo>
                <a:lnTo>
                  <a:pt x="1069098" y="325633"/>
                </a:lnTo>
                <a:lnTo>
                  <a:pt x="1066908" y="326514"/>
                </a:lnTo>
                <a:lnTo>
                  <a:pt x="1051579" y="326388"/>
                </a:lnTo>
                <a:lnTo>
                  <a:pt x="993761" y="320248"/>
                </a:lnTo>
                <a:lnTo>
                  <a:pt x="932236" y="321845"/>
                </a:lnTo>
                <a:lnTo>
                  <a:pt x="882299" y="326524"/>
                </a:lnTo>
                <a:lnTo>
                  <a:pt x="826946" y="332288"/>
                </a:lnTo>
                <a:lnTo>
                  <a:pt x="766238" y="338533"/>
                </a:lnTo>
                <a:lnTo>
                  <a:pt x="703518" y="346099"/>
                </a:lnTo>
                <a:lnTo>
                  <a:pt x="642484" y="356830"/>
                </a:lnTo>
                <a:lnTo>
                  <a:pt x="610070" y="362787"/>
                </a:lnTo>
                <a:lnTo>
                  <a:pt x="576303" y="368968"/>
                </a:lnTo>
                <a:lnTo>
                  <a:pt x="541633" y="375300"/>
                </a:lnTo>
                <a:lnTo>
                  <a:pt x="507467" y="381732"/>
                </a:lnTo>
                <a:lnTo>
                  <a:pt x="473636" y="388230"/>
                </a:lnTo>
                <a:lnTo>
                  <a:pt x="440029" y="394773"/>
                </a:lnTo>
                <a:lnTo>
                  <a:pt x="407677" y="401346"/>
                </a:lnTo>
                <a:lnTo>
                  <a:pt x="345202" y="414544"/>
                </a:lnTo>
                <a:lnTo>
                  <a:pt x="284276" y="427778"/>
                </a:lnTo>
                <a:lnTo>
                  <a:pt x="226250" y="441029"/>
                </a:lnTo>
                <a:lnTo>
                  <a:pt x="174670" y="454286"/>
                </a:lnTo>
                <a:lnTo>
                  <a:pt x="128902" y="467548"/>
                </a:lnTo>
                <a:lnTo>
                  <a:pt x="68798" y="487442"/>
                </a:lnTo>
                <a:lnTo>
                  <a:pt x="18936" y="504390"/>
                </a:lnTo>
                <a:lnTo>
                  <a:pt x="4258" y="508688"/>
                </a:lnTo>
                <a:lnTo>
                  <a:pt x="0" y="511554"/>
                </a:lnTo>
                <a:lnTo>
                  <a:pt x="2688" y="513464"/>
                </a:lnTo>
                <a:lnTo>
                  <a:pt x="20412" y="514481"/>
                </a:lnTo>
                <a:lnTo>
                  <a:pt x="79769" y="506128"/>
                </a:lnTo>
                <a:lnTo>
                  <a:pt x="141560" y="494084"/>
                </a:lnTo>
                <a:lnTo>
                  <a:pt x="191558" y="483762"/>
                </a:lnTo>
                <a:lnTo>
                  <a:pt x="246939" y="475490"/>
                </a:lnTo>
                <a:lnTo>
                  <a:pt x="307659" y="465182"/>
                </a:lnTo>
                <a:lnTo>
                  <a:pt x="339326" y="459338"/>
                </a:lnTo>
                <a:lnTo>
                  <a:pt x="371490" y="454337"/>
                </a:lnTo>
                <a:lnTo>
                  <a:pt x="403986" y="449897"/>
                </a:lnTo>
                <a:lnTo>
                  <a:pt x="436702" y="445832"/>
                </a:lnTo>
                <a:lnTo>
                  <a:pt x="469567" y="442017"/>
                </a:lnTo>
                <a:lnTo>
                  <a:pt x="502530" y="438368"/>
                </a:lnTo>
                <a:lnTo>
                  <a:pt x="535558" y="434830"/>
                </a:lnTo>
                <a:lnTo>
                  <a:pt x="569735" y="431366"/>
                </a:lnTo>
                <a:lnTo>
                  <a:pt x="604679" y="427952"/>
                </a:lnTo>
                <a:lnTo>
                  <a:pt x="640132" y="424570"/>
                </a:lnTo>
                <a:lnTo>
                  <a:pt x="673716" y="422316"/>
                </a:lnTo>
                <a:lnTo>
                  <a:pt x="706053" y="420813"/>
                </a:lnTo>
                <a:lnTo>
                  <a:pt x="768510" y="419143"/>
                </a:lnTo>
                <a:lnTo>
                  <a:pt x="829428" y="418401"/>
                </a:lnTo>
                <a:lnTo>
                  <a:pt x="883767" y="418071"/>
                </a:lnTo>
                <a:lnTo>
                  <a:pt x="932603" y="419030"/>
                </a:lnTo>
                <a:lnTo>
                  <a:pt x="976414" y="423140"/>
                </a:lnTo>
                <a:lnTo>
                  <a:pt x="1033083" y="426387"/>
                </a:lnTo>
                <a:lnTo>
                  <a:pt x="1084959" y="434321"/>
                </a:lnTo>
                <a:lnTo>
                  <a:pt x="1084114" y="435448"/>
                </a:lnTo>
                <a:lnTo>
                  <a:pt x="1037151" y="436300"/>
                </a:lnTo>
                <a:lnTo>
                  <a:pt x="984883" y="431883"/>
                </a:lnTo>
                <a:lnTo>
                  <a:pt x="942911" y="434379"/>
                </a:lnTo>
                <a:lnTo>
                  <a:pt x="892571" y="439173"/>
                </a:lnTo>
                <a:lnTo>
                  <a:pt x="837038" y="444988"/>
                </a:lnTo>
                <a:lnTo>
                  <a:pt x="779198" y="451257"/>
                </a:lnTo>
                <a:lnTo>
                  <a:pt x="717384" y="460675"/>
                </a:lnTo>
                <a:lnTo>
                  <a:pt x="685426" y="466281"/>
                </a:lnTo>
                <a:lnTo>
                  <a:pt x="651962" y="471124"/>
                </a:lnTo>
                <a:lnTo>
                  <a:pt x="617495" y="475457"/>
                </a:lnTo>
                <a:lnTo>
                  <a:pt x="582358" y="479452"/>
                </a:lnTo>
                <a:lnTo>
                  <a:pt x="547880" y="485431"/>
                </a:lnTo>
                <a:lnTo>
                  <a:pt x="513842" y="492733"/>
                </a:lnTo>
                <a:lnTo>
                  <a:pt x="480097" y="500917"/>
                </a:lnTo>
                <a:lnTo>
                  <a:pt x="446547" y="508584"/>
                </a:lnTo>
                <a:lnTo>
                  <a:pt x="413127" y="515905"/>
                </a:lnTo>
                <a:lnTo>
                  <a:pt x="379795" y="522997"/>
                </a:lnTo>
                <a:lnTo>
                  <a:pt x="347624" y="529935"/>
                </a:lnTo>
                <a:lnTo>
                  <a:pt x="285353" y="543540"/>
                </a:lnTo>
                <a:lnTo>
                  <a:pt x="227466" y="556955"/>
                </a:lnTo>
                <a:lnTo>
                  <a:pt x="173368" y="570286"/>
                </a:lnTo>
                <a:lnTo>
                  <a:pt x="123534" y="583579"/>
                </a:lnTo>
                <a:lnTo>
                  <a:pt x="62541" y="603492"/>
                </a:lnTo>
                <a:lnTo>
                  <a:pt x="14748" y="618111"/>
                </a:lnTo>
                <a:lnTo>
                  <a:pt x="11414" y="620978"/>
                </a:lnTo>
                <a:lnTo>
                  <a:pt x="15824" y="622889"/>
                </a:lnTo>
                <a:lnTo>
                  <a:pt x="25396" y="624162"/>
                </a:lnTo>
                <a:lnTo>
                  <a:pt x="70552" y="615394"/>
                </a:lnTo>
                <a:lnTo>
                  <a:pt x="112840" y="607680"/>
                </a:lnTo>
                <a:lnTo>
                  <a:pt x="162214" y="599462"/>
                </a:lnTo>
                <a:lnTo>
                  <a:pt x="217317" y="588441"/>
                </a:lnTo>
                <a:lnTo>
                  <a:pt x="274967" y="579122"/>
                </a:lnTo>
                <a:lnTo>
                  <a:pt x="335959" y="571295"/>
                </a:lnTo>
                <a:lnTo>
                  <a:pt x="369245" y="567661"/>
                </a:lnTo>
                <a:lnTo>
                  <a:pt x="403595" y="564132"/>
                </a:lnTo>
                <a:lnTo>
                  <a:pt x="438653" y="559569"/>
                </a:lnTo>
                <a:lnTo>
                  <a:pt x="474183" y="554317"/>
                </a:lnTo>
                <a:lnTo>
                  <a:pt x="510028" y="548605"/>
                </a:lnTo>
                <a:lnTo>
                  <a:pt x="546083" y="544797"/>
                </a:lnTo>
                <a:lnTo>
                  <a:pt x="582279" y="542258"/>
                </a:lnTo>
                <a:lnTo>
                  <a:pt x="618568" y="540565"/>
                </a:lnTo>
                <a:lnTo>
                  <a:pt x="654918" y="538332"/>
                </a:lnTo>
                <a:lnTo>
                  <a:pt x="691310" y="535737"/>
                </a:lnTo>
                <a:lnTo>
                  <a:pt x="727730" y="532902"/>
                </a:lnTo>
                <a:lnTo>
                  <a:pt x="764168" y="531012"/>
                </a:lnTo>
                <a:lnTo>
                  <a:pt x="800619" y="529752"/>
                </a:lnTo>
                <a:lnTo>
                  <a:pt x="837078" y="528912"/>
                </a:lnTo>
                <a:lnTo>
                  <a:pt x="871331" y="528352"/>
                </a:lnTo>
                <a:lnTo>
                  <a:pt x="904115" y="527979"/>
                </a:lnTo>
                <a:lnTo>
                  <a:pt x="965963" y="529775"/>
                </a:lnTo>
                <a:lnTo>
                  <a:pt x="1022927" y="537942"/>
                </a:lnTo>
                <a:lnTo>
                  <a:pt x="1074770" y="545993"/>
                </a:lnTo>
                <a:lnTo>
                  <a:pt x="1121393" y="552150"/>
                </a:lnTo>
                <a:lnTo>
                  <a:pt x="1177605" y="556722"/>
                </a:lnTo>
                <a:lnTo>
                  <a:pt x="1208361" y="561708"/>
                </a:lnTo>
                <a:lnTo>
                  <a:pt x="1212805" y="563480"/>
                </a:lnTo>
                <a:lnTo>
                  <a:pt x="1210241" y="564661"/>
                </a:lnTo>
                <a:lnTo>
                  <a:pt x="1150578" y="566712"/>
                </a:lnTo>
                <a:lnTo>
                  <a:pt x="1093284" y="564721"/>
                </a:lnTo>
                <a:lnTo>
                  <a:pt x="1042301" y="556421"/>
                </a:lnTo>
                <a:lnTo>
                  <a:pt x="983535" y="554206"/>
                </a:lnTo>
                <a:lnTo>
                  <a:pt x="920574" y="556906"/>
                </a:lnTo>
                <a:lnTo>
                  <a:pt x="888310" y="559173"/>
                </a:lnTo>
                <a:lnTo>
                  <a:pt x="855747" y="561790"/>
                </a:lnTo>
                <a:lnTo>
                  <a:pt x="821881" y="564640"/>
                </a:lnTo>
                <a:lnTo>
                  <a:pt x="787144" y="567645"/>
                </a:lnTo>
                <a:lnTo>
                  <a:pt x="751828" y="570754"/>
                </a:lnTo>
                <a:lnTo>
                  <a:pt x="716126" y="575037"/>
                </a:lnTo>
                <a:lnTo>
                  <a:pt x="680166" y="580103"/>
                </a:lnTo>
                <a:lnTo>
                  <a:pt x="644034" y="585691"/>
                </a:lnTo>
                <a:lnTo>
                  <a:pt x="607788" y="590522"/>
                </a:lnTo>
                <a:lnTo>
                  <a:pt x="571465" y="594847"/>
                </a:lnTo>
                <a:lnTo>
                  <a:pt x="535092" y="598836"/>
                </a:lnTo>
                <a:lnTo>
                  <a:pt x="498685" y="604812"/>
                </a:lnTo>
                <a:lnTo>
                  <a:pt x="462255" y="612111"/>
                </a:lnTo>
                <a:lnTo>
                  <a:pt x="425810" y="620294"/>
                </a:lnTo>
                <a:lnTo>
                  <a:pt x="391566" y="627959"/>
                </a:lnTo>
                <a:lnTo>
                  <a:pt x="358788" y="635280"/>
                </a:lnTo>
                <a:lnTo>
                  <a:pt x="295841" y="649309"/>
                </a:lnTo>
                <a:lnTo>
                  <a:pt x="234705" y="662913"/>
                </a:lnTo>
                <a:lnTo>
                  <a:pt x="180270" y="676328"/>
                </a:lnTo>
                <a:lnTo>
                  <a:pt x="132496" y="688554"/>
                </a:lnTo>
                <a:lnTo>
                  <a:pt x="76741" y="701651"/>
                </a:lnTo>
                <a:lnTo>
                  <a:pt x="50009" y="709019"/>
                </a:lnTo>
                <a:lnTo>
                  <a:pt x="48185" y="711426"/>
                </a:lnTo>
                <a:lnTo>
                  <a:pt x="63844" y="714100"/>
                </a:lnTo>
                <a:lnTo>
                  <a:pt x="109946" y="710326"/>
                </a:lnTo>
                <a:lnTo>
                  <a:pt x="152454" y="705137"/>
                </a:lnTo>
                <a:lnTo>
                  <a:pt x="201926" y="699147"/>
                </a:lnTo>
                <a:lnTo>
                  <a:pt x="257073" y="692801"/>
                </a:lnTo>
                <a:lnTo>
                  <a:pt x="287917" y="689561"/>
                </a:lnTo>
                <a:lnTo>
                  <a:pt x="320638" y="686296"/>
                </a:lnTo>
                <a:lnTo>
                  <a:pt x="354610" y="683013"/>
                </a:lnTo>
                <a:lnTo>
                  <a:pt x="390521" y="679720"/>
                </a:lnTo>
                <a:lnTo>
                  <a:pt x="427727" y="676419"/>
                </a:lnTo>
                <a:lnTo>
                  <a:pt x="465793" y="673113"/>
                </a:lnTo>
                <a:lnTo>
                  <a:pt x="503330" y="669804"/>
                </a:lnTo>
                <a:lnTo>
                  <a:pt x="540512" y="666493"/>
                </a:lnTo>
                <a:lnTo>
                  <a:pt x="577459" y="663180"/>
                </a:lnTo>
                <a:lnTo>
                  <a:pt x="615354" y="660971"/>
                </a:lnTo>
                <a:lnTo>
                  <a:pt x="653881" y="659499"/>
                </a:lnTo>
                <a:lnTo>
                  <a:pt x="692830" y="658517"/>
                </a:lnTo>
                <a:lnTo>
                  <a:pt x="730954" y="657862"/>
                </a:lnTo>
                <a:lnTo>
                  <a:pt x="768528" y="657426"/>
                </a:lnTo>
                <a:lnTo>
                  <a:pt x="805736" y="657135"/>
                </a:lnTo>
                <a:lnTo>
                  <a:pt x="842700" y="656942"/>
                </a:lnTo>
                <a:lnTo>
                  <a:pt x="879501" y="656812"/>
                </a:lnTo>
                <a:lnTo>
                  <a:pt x="916193" y="656726"/>
                </a:lnTo>
                <a:lnTo>
                  <a:pt x="950602" y="658879"/>
                </a:lnTo>
                <a:lnTo>
                  <a:pt x="983490" y="662525"/>
                </a:lnTo>
                <a:lnTo>
                  <a:pt x="1045454" y="671366"/>
                </a:lnTo>
                <a:lnTo>
                  <a:pt x="1102468" y="678980"/>
                </a:lnTo>
                <a:lnTo>
                  <a:pt x="1154335" y="686048"/>
                </a:lnTo>
                <a:lnTo>
                  <a:pt x="1199862" y="691768"/>
                </a:lnTo>
                <a:lnTo>
                  <a:pt x="1242611" y="693883"/>
                </a:lnTo>
                <a:lnTo>
                  <a:pt x="1244481" y="692493"/>
                </a:lnTo>
                <a:lnTo>
                  <a:pt x="1242411" y="690461"/>
                </a:lnTo>
                <a:lnTo>
                  <a:pt x="1190333" y="686094"/>
                </a:lnTo>
                <a:lnTo>
                  <a:pt x="1150279" y="681473"/>
                </a:lnTo>
                <a:lnTo>
                  <a:pt x="1100792" y="678682"/>
                </a:lnTo>
                <a:lnTo>
                  <a:pt x="1044533" y="675231"/>
                </a:lnTo>
                <a:lnTo>
                  <a:pt x="982685" y="666329"/>
                </a:lnTo>
                <a:lnTo>
                  <a:pt x="949613" y="664176"/>
                </a:lnTo>
                <a:lnTo>
                  <a:pt x="915406" y="663846"/>
                </a:lnTo>
                <a:lnTo>
                  <a:pt x="880444" y="664731"/>
                </a:lnTo>
                <a:lnTo>
                  <a:pt x="843871" y="666426"/>
                </a:lnTo>
                <a:lnTo>
                  <a:pt x="806226" y="668662"/>
                </a:lnTo>
                <a:lnTo>
                  <a:pt x="767865" y="671258"/>
                </a:lnTo>
                <a:lnTo>
                  <a:pt x="730133" y="674093"/>
                </a:lnTo>
                <a:lnTo>
                  <a:pt x="692820" y="677089"/>
                </a:lnTo>
                <a:lnTo>
                  <a:pt x="655786" y="680192"/>
                </a:lnTo>
                <a:lnTo>
                  <a:pt x="617833" y="684471"/>
                </a:lnTo>
                <a:lnTo>
                  <a:pt x="579268" y="689534"/>
                </a:lnTo>
                <a:lnTo>
                  <a:pt x="540294" y="695120"/>
                </a:lnTo>
                <a:lnTo>
                  <a:pt x="503258" y="701055"/>
                </a:lnTo>
                <a:lnTo>
                  <a:pt x="467514" y="707222"/>
                </a:lnTo>
                <a:lnTo>
                  <a:pt x="432632" y="713544"/>
                </a:lnTo>
                <a:lnTo>
                  <a:pt x="398324" y="719969"/>
                </a:lnTo>
                <a:lnTo>
                  <a:pt x="364399" y="726463"/>
                </a:lnTo>
                <a:lnTo>
                  <a:pt x="330729" y="733003"/>
                </a:lnTo>
                <a:lnTo>
                  <a:pt x="298334" y="739574"/>
                </a:lnTo>
                <a:lnTo>
                  <a:pt x="235814" y="752770"/>
                </a:lnTo>
                <a:lnTo>
                  <a:pt x="180762" y="766004"/>
                </a:lnTo>
                <a:lnTo>
                  <a:pt x="132715" y="779254"/>
                </a:lnTo>
                <a:lnTo>
                  <a:pt x="76805" y="798036"/>
                </a:lnTo>
                <a:lnTo>
                  <a:pt x="50037" y="807123"/>
                </a:lnTo>
                <a:lnTo>
                  <a:pt x="49309" y="811093"/>
                </a:lnTo>
                <a:lnTo>
                  <a:pt x="69134" y="818452"/>
                </a:lnTo>
                <a:lnTo>
                  <a:pt x="123794" y="818248"/>
                </a:lnTo>
                <a:lnTo>
                  <a:pt x="172609" y="813895"/>
                </a:lnTo>
                <a:lnTo>
                  <a:pt x="228570" y="808276"/>
                </a:lnTo>
                <a:lnTo>
                  <a:pt x="290284" y="802094"/>
                </a:lnTo>
                <a:lnTo>
                  <a:pt x="323321" y="798898"/>
                </a:lnTo>
                <a:lnTo>
                  <a:pt x="357504" y="795663"/>
                </a:lnTo>
                <a:lnTo>
                  <a:pt x="392451" y="792400"/>
                </a:lnTo>
                <a:lnTo>
                  <a:pt x="429013" y="790225"/>
                </a:lnTo>
                <a:lnTo>
                  <a:pt x="466651" y="788775"/>
                </a:lnTo>
                <a:lnTo>
                  <a:pt x="505007" y="787808"/>
                </a:lnTo>
                <a:lnTo>
                  <a:pt x="543841" y="786058"/>
                </a:lnTo>
                <a:lnTo>
                  <a:pt x="582995" y="783787"/>
                </a:lnTo>
                <a:lnTo>
                  <a:pt x="622360" y="781167"/>
                </a:lnTo>
                <a:lnTo>
                  <a:pt x="662973" y="780525"/>
                </a:lnTo>
                <a:lnTo>
                  <a:pt x="704417" y="781203"/>
                </a:lnTo>
                <a:lnTo>
                  <a:pt x="746416" y="782760"/>
                </a:lnTo>
                <a:lnTo>
                  <a:pt x="787679" y="783799"/>
                </a:lnTo>
                <a:lnTo>
                  <a:pt x="828451" y="784491"/>
                </a:lnTo>
                <a:lnTo>
                  <a:pt x="868896" y="784952"/>
                </a:lnTo>
                <a:lnTo>
                  <a:pt x="908018" y="787470"/>
                </a:lnTo>
                <a:lnTo>
                  <a:pt x="946258" y="791360"/>
                </a:lnTo>
                <a:lnTo>
                  <a:pt x="983909" y="796163"/>
                </a:lnTo>
                <a:lnTo>
                  <a:pt x="1020063" y="800471"/>
                </a:lnTo>
                <a:lnTo>
                  <a:pt x="1055219" y="804448"/>
                </a:lnTo>
                <a:lnTo>
                  <a:pt x="1089710" y="808205"/>
                </a:lnTo>
                <a:lnTo>
                  <a:pt x="1122650" y="811814"/>
                </a:lnTo>
                <a:lnTo>
                  <a:pt x="1185780" y="818773"/>
                </a:lnTo>
                <a:lnTo>
                  <a:pt x="1238154" y="822602"/>
                </a:lnTo>
                <a:lnTo>
                  <a:pt x="1282432" y="825410"/>
                </a:lnTo>
                <a:lnTo>
                  <a:pt x="1325166" y="829888"/>
                </a:lnTo>
                <a:lnTo>
                  <a:pt x="1309683" y="823490"/>
                </a:lnTo>
                <a:lnTo>
                  <a:pt x="1257466" y="818021"/>
                </a:lnTo>
                <a:lnTo>
                  <a:pt x="1209222" y="813794"/>
                </a:lnTo>
                <a:lnTo>
                  <a:pt x="1153516" y="808231"/>
                </a:lnTo>
                <a:lnTo>
                  <a:pt x="1091914" y="802074"/>
                </a:lnTo>
                <a:lnTo>
                  <a:pt x="1058907" y="798885"/>
                </a:lnTo>
                <a:lnTo>
                  <a:pt x="1024744" y="795653"/>
                </a:lnTo>
                <a:lnTo>
                  <a:pt x="989810" y="792394"/>
                </a:lnTo>
                <a:lnTo>
                  <a:pt x="953257" y="791326"/>
                </a:lnTo>
                <a:lnTo>
                  <a:pt x="915625" y="791720"/>
                </a:lnTo>
                <a:lnTo>
                  <a:pt x="877274" y="793087"/>
                </a:lnTo>
                <a:lnTo>
                  <a:pt x="838442" y="793999"/>
                </a:lnTo>
                <a:lnTo>
                  <a:pt x="799290" y="794607"/>
                </a:lnTo>
                <a:lnTo>
                  <a:pt x="759926" y="795012"/>
                </a:lnTo>
                <a:lnTo>
                  <a:pt x="720419" y="797493"/>
                </a:lnTo>
                <a:lnTo>
                  <a:pt x="680818" y="801358"/>
                </a:lnTo>
                <a:lnTo>
                  <a:pt x="641153" y="806144"/>
                </a:lnTo>
                <a:lnTo>
                  <a:pt x="601446" y="810441"/>
                </a:lnTo>
                <a:lnTo>
                  <a:pt x="561711" y="814411"/>
                </a:lnTo>
                <a:lnTo>
                  <a:pt x="521957" y="818162"/>
                </a:lnTo>
                <a:lnTo>
                  <a:pt x="484401" y="822874"/>
                </a:lnTo>
                <a:lnTo>
                  <a:pt x="448312" y="828226"/>
                </a:lnTo>
                <a:lnTo>
                  <a:pt x="413199" y="834004"/>
                </a:lnTo>
                <a:lnTo>
                  <a:pt x="378737" y="840067"/>
                </a:lnTo>
                <a:lnTo>
                  <a:pt x="344709" y="846320"/>
                </a:lnTo>
                <a:lnTo>
                  <a:pt x="310971" y="852699"/>
                </a:lnTo>
                <a:lnTo>
                  <a:pt x="249903" y="865682"/>
                </a:lnTo>
                <a:lnTo>
                  <a:pt x="195498" y="878821"/>
                </a:lnTo>
                <a:lnTo>
                  <a:pt x="149213" y="892029"/>
                </a:lnTo>
                <a:lnTo>
                  <a:pt x="96431" y="906612"/>
                </a:lnTo>
                <a:lnTo>
                  <a:pt x="58072" y="917934"/>
                </a:lnTo>
                <a:lnTo>
                  <a:pt x="57982" y="920337"/>
                </a:lnTo>
                <a:lnTo>
                  <a:pt x="78515" y="923007"/>
                </a:lnTo>
                <a:lnTo>
                  <a:pt x="128293" y="919230"/>
                </a:lnTo>
                <a:lnTo>
                  <a:pt x="190324" y="911110"/>
                </a:lnTo>
                <a:lnTo>
                  <a:pt x="243811" y="907854"/>
                </a:lnTo>
                <a:lnTo>
                  <a:pt x="304427" y="905301"/>
                </a:lnTo>
                <a:lnTo>
                  <a:pt x="336066" y="903073"/>
                </a:lnTo>
                <a:lnTo>
                  <a:pt x="368211" y="900482"/>
                </a:lnTo>
                <a:lnTo>
                  <a:pt x="402905" y="898755"/>
                </a:lnTo>
                <a:lnTo>
                  <a:pt x="439298" y="897603"/>
                </a:lnTo>
                <a:lnTo>
                  <a:pt x="476824" y="896835"/>
                </a:lnTo>
                <a:lnTo>
                  <a:pt x="515105" y="895219"/>
                </a:lnTo>
                <a:lnTo>
                  <a:pt x="553889" y="893035"/>
                </a:lnTo>
                <a:lnTo>
                  <a:pt x="593009" y="890474"/>
                </a:lnTo>
                <a:lnTo>
                  <a:pt x="632352" y="889872"/>
                </a:lnTo>
                <a:lnTo>
                  <a:pt x="671845" y="890576"/>
                </a:lnTo>
                <a:lnTo>
                  <a:pt x="711437" y="892151"/>
                </a:lnTo>
                <a:lnTo>
                  <a:pt x="749991" y="893201"/>
                </a:lnTo>
                <a:lnTo>
                  <a:pt x="787851" y="893901"/>
                </a:lnTo>
                <a:lnTo>
                  <a:pt x="825250" y="894367"/>
                </a:lnTo>
                <a:lnTo>
                  <a:pt x="861235" y="895783"/>
                </a:lnTo>
                <a:lnTo>
                  <a:pt x="896279" y="897833"/>
                </a:lnTo>
                <a:lnTo>
                  <a:pt x="930695" y="900305"/>
                </a:lnTo>
                <a:lnTo>
                  <a:pt x="964691" y="904163"/>
                </a:lnTo>
                <a:lnTo>
                  <a:pt x="998409" y="908946"/>
                </a:lnTo>
                <a:lnTo>
                  <a:pt x="1031940" y="914345"/>
                </a:lnTo>
                <a:lnTo>
                  <a:pt x="1092777" y="923292"/>
                </a:lnTo>
                <a:lnTo>
                  <a:pt x="1147080" y="929847"/>
                </a:lnTo>
                <a:lnTo>
                  <a:pt x="1193321" y="932761"/>
                </a:lnTo>
                <a:lnTo>
                  <a:pt x="1251212" y="939257"/>
                </a:lnTo>
                <a:lnTo>
                  <a:pt x="1249110" y="936763"/>
                </a:lnTo>
                <a:lnTo>
                  <a:pt x="1230931" y="929203"/>
                </a:lnTo>
                <a:lnTo>
                  <a:pt x="1181200" y="918732"/>
                </a:lnTo>
                <a:lnTo>
                  <a:pt x="1135904" y="911978"/>
                </a:lnTo>
                <a:lnTo>
                  <a:pt x="1083349" y="902344"/>
                </a:lnTo>
                <a:lnTo>
                  <a:pt x="1024622" y="892904"/>
                </a:lnTo>
                <a:lnTo>
                  <a:pt x="991940" y="890387"/>
                </a:lnTo>
                <a:lnTo>
                  <a:pt x="957993" y="888709"/>
                </a:lnTo>
                <a:lnTo>
                  <a:pt x="923204" y="887590"/>
                </a:lnTo>
                <a:lnTo>
                  <a:pt x="887852" y="886845"/>
                </a:lnTo>
                <a:lnTo>
                  <a:pt x="852126" y="886347"/>
                </a:lnTo>
                <a:lnTo>
                  <a:pt x="816151" y="887121"/>
                </a:lnTo>
                <a:lnTo>
                  <a:pt x="780009" y="888742"/>
                </a:lnTo>
                <a:lnTo>
                  <a:pt x="743755" y="890928"/>
                </a:lnTo>
                <a:lnTo>
                  <a:pt x="706322" y="893491"/>
                </a:lnTo>
                <a:lnTo>
                  <a:pt x="668104" y="896304"/>
                </a:lnTo>
                <a:lnTo>
                  <a:pt x="629361" y="899286"/>
                </a:lnTo>
                <a:lnTo>
                  <a:pt x="591374" y="902379"/>
                </a:lnTo>
                <a:lnTo>
                  <a:pt x="553891" y="905546"/>
                </a:lnTo>
                <a:lnTo>
                  <a:pt x="516744" y="908762"/>
                </a:lnTo>
                <a:lnTo>
                  <a:pt x="480926" y="913118"/>
                </a:lnTo>
                <a:lnTo>
                  <a:pt x="445994" y="918232"/>
                </a:lnTo>
                <a:lnTo>
                  <a:pt x="411654" y="923852"/>
                </a:lnTo>
                <a:lnTo>
                  <a:pt x="378812" y="929809"/>
                </a:lnTo>
                <a:lnTo>
                  <a:pt x="315794" y="942323"/>
                </a:lnTo>
                <a:lnTo>
                  <a:pt x="254627" y="952306"/>
                </a:lnTo>
                <a:lnTo>
                  <a:pt x="197598" y="961533"/>
                </a:lnTo>
                <a:lnTo>
                  <a:pt x="150145" y="973002"/>
                </a:lnTo>
                <a:lnTo>
                  <a:pt x="91426" y="991888"/>
                </a:lnTo>
                <a:lnTo>
                  <a:pt x="49588" y="1006203"/>
                </a:lnTo>
                <a:lnTo>
                  <a:pt x="45695" y="1009027"/>
                </a:lnTo>
                <a:lnTo>
                  <a:pt x="47520" y="1010909"/>
                </a:lnTo>
                <a:lnTo>
                  <a:pt x="92778" y="1013930"/>
                </a:lnTo>
                <a:lnTo>
                  <a:pt x="151800" y="1009173"/>
                </a:lnTo>
                <a:lnTo>
                  <a:pt x="198689" y="1006702"/>
                </a:lnTo>
                <a:lnTo>
                  <a:pt x="252319" y="1004499"/>
                </a:lnTo>
                <a:lnTo>
                  <a:pt x="283642" y="1002364"/>
                </a:lnTo>
                <a:lnTo>
                  <a:pt x="316682" y="999835"/>
                </a:lnTo>
                <a:lnTo>
                  <a:pt x="350867" y="998150"/>
                </a:lnTo>
                <a:lnTo>
                  <a:pt x="385816" y="997026"/>
                </a:lnTo>
                <a:lnTo>
                  <a:pt x="421274" y="996277"/>
                </a:lnTo>
                <a:lnTo>
                  <a:pt x="458176" y="995777"/>
                </a:lnTo>
                <a:lnTo>
                  <a:pt x="496041" y="995444"/>
                </a:lnTo>
                <a:lnTo>
                  <a:pt x="534548" y="995222"/>
                </a:lnTo>
                <a:lnTo>
                  <a:pt x="573483" y="995074"/>
                </a:lnTo>
                <a:lnTo>
                  <a:pt x="612703" y="994976"/>
                </a:lnTo>
                <a:lnTo>
                  <a:pt x="652114" y="994910"/>
                </a:lnTo>
                <a:lnTo>
                  <a:pt x="690546" y="995971"/>
                </a:lnTo>
                <a:lnTo>
                  <a:pt x="728326" y="997784"/>
                </a:lnTo>
                <a:lnTo>
                  <a:pt x="765671" y="1000098"/>
                </a:lnTo>
                <a:lnTo>
                  <a:pt x="802726" y="1001641"/>
                </a:lnTo>
                <a:lnTo>
                  <a:pt x="839588" y="1002669"/>
                </a:lnTo>
                <a:lnTo>
                  <a:pt x="876321" y="1003355"/>
                </a:lnTo>
                <a:lnTo>
                  <a:pt x="912968" y="1006022"/>
                </a:lnTo>
                <a:lnTo>
                  <a:pt x="949558" y="1010011"/>
                </a:lnTo>
                <a:lnTo>
                  <a:pt x="986109" y="1014882"/>
                </a:lnTo>
                <a:lnTo>
                  <a:pt x="1020425" y="1019233"/>
                </a:lnTo>
                <a:lnTo>
                  <a:pt x="1053249" y="1023240"/>
                </a:lnTo>
                <a:lnTo>
                  <a:pt x="1114038" y="1030639"/>
                </a:lnTo>
                <a:lnTo>
                  <a:pt x="1166846" y="1037613"/>
                </a:lnTo>
                <a:lnTo>
                  <a:pt x="1229513" y="1042471"/>
                </a:lnTo>
                <a:lnTo>
                  <a:pt x="1277802" y="1043911"/>
                </a:lnTo>
                <a:lnTo>
                  <a:pt x="1282310" y="1043008"/>
                </a:lnTo>
                <a:lnTo>
                  <a:pt x="1279789" y="1041300"/>
                </a:lnTo>
                <a:lnTo>
                  <a:pt x="1230753" y="1030618"/>
                </a:lnTo>
                <a:lnTo>
                  <a:pt x="1171077" y="1021117"/>
                </a:lnTo>
                <a:lnTo>
                  <a:pt x="1124035" y="1014590"/>
                </a:lnTo>
                <a:lnTo>
                  <a:pt x="1071442" y="1006899"/>
                </a:lnTo>
                <a:lnTo>
                  <a:pt x="1011224" y="996113"/>
                </a:lnTo>
                <a:lnTo>
                  <a:pt x="978587" y="992352"/>
                </a:lnTo>
                <a:lnTo>
                  <a:pt x="944670" y="989845"/>
                </a:lnTo>
                <a:lnTo>
                  <a:pt x="909901" y="988173"/>
                </a:lnTo>
                <a:lnTo>
                  <a:pt x="874562" y="988164"/>
                </a:lnTo>
                <a:lnTo>
                  <a:pt x="838845" y="989264"/>
                </a:lnTo>
                <a:lnTo>
                  <a:pt x="802875" y="991102"/>
                </a:lnTo>
                <a:lnTo>
                  <a:pt x="765632" y="992327"/>
                </a:lnTo>
                <a:lnTo>
                  <a:pt x="727539" y="993144"/>
                </a:lnTo>
                <a:lnTo>
                  <a:pt x="688880" y="993689"/>
                </a:lnTo>
                <a:lnTo>
                  <a:pt x="650949" y="996263"/>
                </a:lnTo>
                <a:lnTo>
                  <a:pt x="613503" y="1000189"/>
                </a:lnTo>
                <a:lnTo>
                  <a:pt x="576381" y="1005017"/>
                </a:lnTo>
                <a:lnTo>
                  <a:pt x="540579" y="1009341"/>
                </a:lnTo>
                <a:lnTo>
                  <a:pt x="505659" y="1013330"/>
                </a:lnTo>
                <a:lnTo>
                  <a:pt x="471326" y="1017093"/>
                </a:lnTo>
                <a:lnTo>
                  <a:pt x="437383" y="1021813"/>
                </a:lnTo>
                <a:lnTo>
                  <a:pt x="403702" y="1027171"/>
                </a:lnTo>
                <a:lnTo>
                  <a:pt x="370195" y="1032953"/>
                </a:lnTo>
                <a:lnTo>
                  <a:pt x="309385" y="1042325"/>
                </a:lnTo>
                <a:lnTo>
                  <a:pt x="253989" y="1051280"/>
                </a:lnTo>
                <a:lnTo>
                  <a:pt x="203578" y="1062629"/>
                </a:lnTo>
                <a:lnTo>
                  <a:pt x="142260" y="1081446"/>
                </a:lnTo>
                <a:lnTo>
                  <a:pt x="94371" y="1095742"/>
                </a:lnTo>
                <a:lnTo>
                  <a:pt x="86603" y="1100773"/>
                </a:lnTo>
                <a:lnTo>
                  <a:pt x="83634" y="1106338"/>
                </a:lnTo>
                <a:lnTo>
                  <a:pt x="83866" y="1112258"/>
                </a:lnTo>
                <a:lnTo>
                  <a:pt x="89547" y="1116205"/>
                </a:lnTo>
                <a:lnTo>
                  <a:pt x="110597" y="1120591"/>
                </a:lnTo>
                <a:lnTo>
                  <a:pt x="158800" y="1117779"/>
                </a:lnTo>
                <a:lnTo>
                  <a:pt x="201799" y="1115764"/>
                </a:lnTo>
                <a:lnTo>
                  <a:pt x="252596" y="1114868"/>
                </a:lnTo>
                <a:lnTo>
                  <a:pt x="312016" y="1114470"/>
                </a:lnTo>
                <a:lnTo>
                  <a:pt x="375268" y="1114293"/>
                </a:lnTo>
                <a:lnTo>
                  <a:pt x="407610" y="1114246"/>
                </a:lnTo>
                <a:lnTo>
                  <a:pt x="441330" y="1114214"/>
                </a:lnTo>
                <a:lnTo>
                  <a:pt x="475967" y="1114194"/>
                </a:lnTo>
                <a:lnTo>
                  <a:pt x="511218" y="1114180"/>
                </a:lnTo>
                <a:lnTo>
                  <a:pt x="546877" y="1115275"/>
                </a:lnTo>
                <a:lnTo>
                  <a:pt x="582807" y="1117111"/>
                </a:lnTo>
                <a:lnTo>
                  <a:pt x="618920" y="1119441"/>
                </a:lnTo>
                <a:lnTo>
                  <a:pt x="655153" y="1120993"/>
                </a:lnTo>
                <a:lnTo>
                  <a:pt x="691467" y="1122029"/>
                </a:lnTo>
                <a:lnTo>
                  <a:pt x="727835" y="1122719"/>
                </a:lnTo>
                <a:lnTo>
                  <a:pt x="763133" y="1124285"/>
                </a:lnTo>
                <a:lnTo>
                  <a:pt x="797718" y="1126433"/>
                </a:lnTo>
                <a:lnTo>
                  <a:pt x="831828" y="1128971"/>
                </a:lnTo>
                <a:lnTo>
                  <a:pt x="864515" y="1131768"/>
                </a:lnTo>
                <a:lnTo>
                  <a:pt x="927363" y="1137824"/>
                </a:lnTo>
                <a:lnTo>
                  <a:pt x="985506" y="1147147"/>
                </a:lnTo>
                <a:lnTo>
                  <a:pt x="1038612" y="1157554"/>
                </a:lnTo>
                <a:lnTo>
                  <a:pt x="1084321" y="1165864"/>
                </a:lnTo>
                <a:lnTo>
                  <a:pt x="1145391" y="1172263"/>
                </a:lnTo>
                <a:lnTo>
                  <a:pt x="1090154" y="1173527"/>
                </a:lnTo>
                <a:lnTo>
                  <a:pt x="1047542" y="1171489"/>
                </a:lnTo>
                <a:lnTo>
                  <a:pt x="999129" y="1163215"/>
                </a:lnTo>
                <a:lnTo>
                  <a:pt x="945189" y="1158064"/>
                </a:lnTo>
                <a:lnTo>
                  <a:pt x="888057" y="1156879"/>
                </a:lnTo>
                <a:lnTo>
                  <a:pt x="829505" y="1160037"/>
                </a:lnTo>
                <a:lnTo>
                  <a:pt x="767375" y="1162178"/>
                </a:lnTo>
                <a:lnTo>
                  <a:pt x="704024" y="1164235"/>
                </a:lnTo>
                <a:lnTo>
                  <a:pt x="642708" y="1168833"/>
                </a:lnTo>
                <a:lnTo>
                  <a:pt x="582298" y="1174561"/>
                </a:lnTo>
                <a:lnTo>
                  <a:pt x="523395" y="1180791"/>
                </a:lnTo>
                <a:lnTo>
                  <a:pt x="467741" y="1187245"/>
                </a:lnTo>
                <a:lnTo>
                  <a:pt x="416478" y="1193797"/>
                </a:lnTo>
                <a:lnTo>
                  <a:pt x="369010" y="1200394"/>
                </a:lnTo>
                <a:lnTo>
                  <a:pt x="307211" y="1210322"/>
                </a:lnTo>
                <a:lnTo>
                  <a:pt x="248548" y="1223579"/>
                </a:lnTo>
                <a:lnTo>
                  <a:pt x="236916" y="1226894"/>
                </a:lnTo>
                <a:lnTo>
                  <a:pt x="233582" y="1230210"/>
                </a:lnTo>
                <a:lnTo>
                  <a:pt x="235781" y="1233526"/>
                </a:lnTo>
                <a:lnTo>
                  <a:pt x="241668" y="1236841"/>
                </a:lnTo>
                <a:lnTo>
                  <a:pt x="291931" y="1242163"/>
                </a:lnTo>
                <a:lnTo>
                  <a:pt x="347744" y="1243084"/>
                </a:lnTo>
                <a:lnTo>
                  <a:pt x="394464" y="1243300"/>
                </a:lnTo>
                <a:lnTo>
                  <a:pt x="450597" y="1243396"/>
                </a:lnTo>
                <a:lnTo>
                  <a:pt x="512389" y="1243438"/>
                </a:lnTo>
                <a:lnTo>
                  <a:pt x="544342" y="1243450"/>
                </a:lnTo>
                <a:lnTo>
                  <a:pt x="576697" y="1243457"/>
                </a:lnTo>
                <a:lnTo>
                  <a:pt x="609319" y="1244568"/>
                </a:lnTo>
                <a:lnTo>
                  <a:pt x="642120" y="1246413"/>
                </a:lnTo>
                <a:lnTo>
                  <a:pt x="675041" y="1248749"/>
                </a:lnTo>
                <a:lnTo>
                  <a:pt x="708042" y="1251411"/>
                </a:lnTo>
                <a:lnTo>
                  <a:pt x="741095" y="1254292"/>
                </a:lnTo>
                <a:lnTo>
                  <a:pt x="774184" y="1257317"/>
                </a:lnTo>
                <a:lnTo>
                  <a:pt x="807296" y="1259334"/>
                </a:lnTo>
                <a:lnTo>
                  <a:pt x="840424" y="1260679"/>
                </a:lnTo>
                <a:lnTo>
                  <a:pt x="873563" y="1261575"/>
                </a:lnTo>
                <a:lnTo>
                  <a:pt x="936910" y="1268466"/>
                </a:lnTo>
                <a:lnTo>
                  <a:pt x="997119" y="1278898"/>
                </a:lnTo>
                <a:lnTo>
                  <a:pt x="1053352" y="1290902"/>
                </a:lnTo>
                <a:lnTo>
                  <a:pt x="1101925" y="1297712"/>
                </a:lnTo>
                <a:lnTo>
                  <a:pt x="1160662" y="1304492"/>
                </a:lnTo>
                <a:lnTo>
                  <a:pt x="1181672" y="1309278"/>
                </a:lnTo>
                <a:lnTo>
                  <a:pt x="1179538" y="1310555"/>
                </a:lnTo>
                <a:lnTo>
                  <a:pt x="1119515" y="1311666"/>
                </a:lnTo>
                <a:lnTo>
                  <a:pt x="1057675" y="1305066"/>
                </a:lnTo>
                <a:lnTo>
                  <a:pt x="1009159" y="1299217"/>
                </a:lnTo>
                <a:lnTo>
                  <a:pt x="955173" y="1295881"/>
                </a:lnTo>
                <a:lnTo>
                  <a:pt x="898021" y="1294398"/>
                </a:lnTo>
                <a:lnTo>
                  <a:pt x="839460" y="1293739"/>
                </a:lnTo>
                <a:lnTo>
                  <a:pt x="780274" y="1296393"/>
                </a:lnTo>
                <a:lnTo>
                  <a:pt x="721915" y="1301258"/>
                </a:lnTo>
                <a:lnTo>
                  <a:pt x="666503" y="1307104"/>
                </a:lnTo>
                <a:lnTo>
                  <a:pt x="609453" y="1313387"/>
                </a:lnTo>
                <a:lnTo>
                  <a:pt x="553148" y="1318758"/>
                </a:lnTo>
                <a:lnTo>
                  <a:pt x="502334" y="1321145"/>
                </a:lnTo>
                <a:lnTo>
                  <a:pt x="440789" y="1333051"/>
                </a:lnTo>
                <a:lnTo>
                  <a:pt x="387552" y="1340017"/>
                </a:lnTo>
                <a:lnTo>
                  <a:pt x="347338" y="1352643"/>
                </a:lnTo>
                <a:lnTo>
                  <a:pt x="343672" y="1356044"/>
                </a:lnTo>
                <a:lnTo>
                  <a:pt x="345649" y="1358312"/>
                </a:lnTo>
                <a:lnTo>
                  <a:pt x="380590" y="1361950"/>
                </a:lnTo>
                <a:lnTo>
                  <a:pt x="433086" y="1362581"/>
                </a:lnTo>
                <a:lnTo>
                  <a:pt x="475500" y="1365676"/>
                </a:lnTo>
                <a:lnTo>
                  <a:pt x="521246" y="1369630"/>
                </a:lnTo>
                <a:lnTo>
                  <a:pt x="571053" y="1371388"/>
                </a:lnTo>
                <a:lnTo>
                  <a:pt x="625612" y="1372169"/>
                </a:lnTo>
                <a:lnTo>
                  <a:pt x="684125" y="1373622"/>
                </a:lnTo>
                <a:lnTo>
                  <a:pt x="746974" y="1377951"/>
                </a:lnTo>
                <a:lnTo>
                  <a:pt x="805856" y="1383560"/>
                </a:lnTo>
                <a:lnTo>
                  <a:pt x="861501" y="1389737"/>
                </a:lnTo>
                <a:lnTo>
                  <a:pt x="915706" y="1396167"/>
                </a:lnTo>
                <a:lnTo>
                  <a:pt x="969273" y="1405657"/>
                </a:lnTo>
                <a:lnTo>
                  <a:pt x="1019239" y="1415032"/>
                </a:lnTo>
                <a:lnTo>
                  <a:pt x="1078440" y="1421416"/>
                </a:lnTo>
                <a:lnTo>
                  <a:pt x="1118824" y="1428711"/>
                </a:lnTo>
                <a:lnTo>
                  <a:pt x="1115533" y="1429967"/>
                </a:lnTo>
                <a:lnTo>
                  <a:pt x="1062601" y="1431984"/>
                </a:lnTo>
                <a:lnTo>
                  <a:pt x="1002249" y="1427053"/>
                </a:lnTo>
                <a:lnTo>
                  <a:pt x="957997" y="1424542"/>
                </a:lnTo>
                <a:lnTo>
                  <a:pt x="910329" y="1423426"/>
                </a:lnTo>
                <a:lnTo>
                  <a:pt x="855983" y="1422930"/>
                </a:lnTo>
                <a:lnTo>
                  <a:pt x="804566" y="1422709"/>
                </a:lnTo>
                <a:lnTo>
                  <a:pt x="754817" y="1422611"/>
                </a:lnTo>
                <a:lnTo>
                  <a:pt x="703232" y="1422568"/>
                </a:lnTo>
                <a:lnTo>
                  <a:pt x="653778" y="1425496"/>
                </a:lnTo>
                <a:lnTo>
                  <a:pt x="608219" y="1429376"/>
                </a:lnTo>
                <a:lnTo>
                  <a:pt x="551499" y="1431561"/>
                </a:lnTo>
                <a:lnTo>
                  <a:pt x="488716" y="1435246"/>
                </a:lnTo>
                <a:lnTo>
                  <a:pt x="476610" y="1437640"/>
                </a:lnTo>
                <a:lnTo>
                  <a:pt x="474066" y="1439236"/>
                </a:lnTo>
                <a:lnTo>
                  <a:pt x="485976" y="1441009"/>
                </a:lnTo>
                <a:lnTo>
                  <a:pt x="546595" y="1442148"/>
                </a:lnTo>
                <a:lnTo>
                  <a:pt x="604103" y="1443450"/>
                </a:lnTo>
                <a:lnTo>
                  <a:pt x="647301" y="1447672"/>
                </a:lnTo>
                <a:lnTo>
                  <a:pt x="695239" y="1450286"/>
                </a:lnTo>
                <a:lnTo>
                  <a:pt x="746019" y="1451447"/>
                </a:lnTo>
                <a:lnTo>
                  <a:pt x="798062" y="1451963"/>
                </a:lnTo>
                <a:lnTo>
                  <a:pt x="847720" y="1455140"/>
                </a:lnTo>
                <a:lnTo>
                  <a:pt x="895581" y="1459131"/>
                </a:lnTo>
                <a:lnTo>
                  <a:pt x="942643" y="1460905"/>
                </a:lnTo>
                <a:lnTo>
                  <a:pt x="1002076" y="1472465"/>
                </a:lnTo>
                <a:lnTo>
                  <a:pt x="1049406" y="1484610"/>
                </a:lnTo>
                <a:lnTo>
                  <a:pt x="1051570" y="1486024"/>
                </a:lnTo>
                <a:lnTo>
                  <a:pt x="1002396" y="1483298"/>
                </a:lnTo>
                <a:lnTo>
                  <a:pt x="944742" y="1482539"/>
                </a:lnTo>
                <a:lnTo>
                  <a:pt x="901121" y="1483467"/>
                </a:lnTo>
                <a:lnTo>
                  <a:pt x="855944" y="1487563"/>
                </a:lnTo>
                <a:lnTo>
                  <a:pt x="824223" y="1489098"/>
                </a:lnTo>
                <a:lnTo>
                  <a:pt x="786495" y="1490121"/>
                </a:lnTo>
                <a:lnTo>
                  <a:pt x="744764" y="1490803"/>
                </a:lnTo>
                <a:lnTo>
                  <a:pt x="708101" y="1492363"/>
                </a:lnTo>
                <a:lnTo>
                  <a:pt x="674815" y="1494508"/>
                </a:lnTo>
                <a:lnTo>
                  <a:pt x="623095" y="1498735"/>
                </a:lnTo>
                <a:lnTo>
                  <a:pt x="581719" y="15021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979112" y="2164649"/>
            <a:ext cx="1671229" cy="799791"/>
            <a:chOff x="3979112" y="2164649"/>
            <a:chExt cx="1671229" cy="799791"/>
          </a:xfrm>
        </p:grpSpPr>
        <p:sp>
          <p:nvSpPr>
            <p:cNvPr id="9" name="Freeform 8"/>
            <p:cNvSpPr/>
            <p:nvPr/>
          </p:nvSpPr>
          <p:spPr>
            <a:xfrm>
              <a:off x="3979112" y="2164649"/>
              <a:ext cx="348174" cy="421775"/>
            </a:xfrm>
            <a:custGeom>
              <a:avLst/>
              <a:gdLst/>
              <a:ahLst/>
              <a:cxnLst/>
              <a:rect l="0" t="0" r="0" b="0"/>
              <a:pathLst>
                <a:path w="348174" h="421775">
                  <a:moveTo>
                    <a:pt x="0" y="352140"/>
                  </a:moveTo>
                  <a:lnTo>
                    <a:pt x="10152" y="327209"/>
                  </a:lnTo>
                  <a:lnTo>
                    <a:pt x="45795" y="268142"/>
                  </a:lnTo>
                  <a:lnTo>
                    <a:pt x="71626" y="213599"/>
                  </a:lnTo>
                  <a:lnTo>
                    <a:pt x="110893" y="151844"/>
                  </a:lnTo>
                  <a:lnTo>
                    <a:pt x="146321" y="93380"/>
                  </a:lnTo>
                  <a:lnTo>
                    <a:pt x="185729" y="30516"/>
                  </a:lnTo>
                  <a:lnTo>
                    <a:pt x="200318" y="2991"/>
                  </a:lnTo>
                  <a:lnTo>
                    <a:pt x="205390" y="0"/>
                  </a:lnTo>
                  <a:lnTo>
                    <a:pt x="210983" y="1323"/>
                  </a:lnTo>
                  <a:lnTo>
                    <a:pt x="216921" y="5520"/>
                  </a:lnTo>
                  <a:lnTo>
                    <a:pt x="223520" y="21974"/>
                  </a:lnTo>
                  <a:lnTo>
                    <a:pt x="227756" y="79123"/>
                  </a:lnTo>
                  <a:lnTo>
                    <a:pt x="228490" y="140205"/>
                  </a:lnTo>
                  <a:lnTo>
                    <a:pt x="233989" y="202025"/>
                  </a:lnTo>
                  <a:lnTo>
                    <a:pt x="237338" y="262344"/>
                  </a:lnTo>
                  <a:lnTo>
                    <a:pt x="246411" y="319419"/>
                  </a:lnTo>
                  <a:lnTo>
                    <a:pt x="261793" y="369174"/>
                  </a:lnTo>
                  <a:lnTo>
                    <a:pt x="267375" y="380076"/>
                  </a:lnTo>
                  <a:lnTo>
                    <a:pt x="282419" y="395136"/>
                  </a:lnTo>
                  <a:lnTo>
                    <a:pt x="312479" y="409829"/>
                  </a:lnTo>
                  <a:lnTo>
                    <a:pt x="348173" y="4217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38799" y="2367572"/>
              <a:ext cx="268591" cy="9949"/>
            </a:xfrm>
            <a:custGeom>
              <a:avLst/>
              <a:gdLst/>
              <a:ahLst/>
              <a:cxnLst/>
              <a:rect l="0" t="0" r="0" b="0"/>
              <a:pathLst>
                <a:path w="268591" h="9949">
                  <a:moveTo>
                    <a:pt x="0" y="0"/>
                  </a:moveTo>
                  <a:lnTo>
                    <a:pt x="51158" y="7874"/>
                  </a:lnTo>
                  <a:lnTo>
                    <a:pt x="113636" y="9538"/>
                  </a:lnTo>
                  <a:lnTo>
                    <a:pt x="170360" y="9826"/>
                  </a:lnTo>
                  <a:lnTo>
                    <a:pt x="230847" y="9924"/>
                  </a:lnTo>
                  <a:lnTo>
                    <a:pt x="268590" y="9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56606" y="2307885"/>
              <a:ext cx="169113" cy="141695"/>
            </a:xfrm>
            <a:custGeom>
              <a:avLst/>
              <a:gdLst/>
              <a:ahLst/>
              <a:cxnLst/>
              <a:rect l="0" t="0" r="0" b="0"/>
              <a:pathLst>
                <a:path w="169113" h="141695">
                  <a:moveTo>
                    <a:pt x="0" y="0"/>
                  </a:moveTo>
                  <a:lnTo>
                    <a:pt x="20154" y="60463"/>
                  </a:lnTo>
                  <a:lnTo>
                    <a:pt x="37614" y="116365"/>
                  </a:lnTo>
                  <a:lnTo>
                    <a:pt x="51059" y="141694"/>
                  </a:lnTo>
                  <a:lnTo>
                    <a:pt x="51724" y="140885"/>
                  </a:lnTo>
                  <a:lnTo>
                    <a:pt x="41290" y="83179"/>
                  </a:lnTo>
                  <a:lnTo>
                    <a:pt x="49300" y="61286"/>
                  </a:lnTo>
                  <a:lnTo>
                    <a:pt x="72452" y="33265"/>
                  </a:lnTo>
                  <a:lnTo>
                    <a:pt x="91887" y="19206"/>
                  </a:lnTo>
                  <a:lnTo>
                    <a:pt x="126581" y="6182"/>
                  </a:lnTo>
                  <a:lnTo>
                    <a:pt x="1691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45614" y="2310925"/>
              <a:ext cx="194162" cy="166073"/>
            </a:xfrm>
            <a:custGeom>
              <a:avLst/>
              <a:gdLst/>
              <a:ahLst/>
              <a:cxnLst/>
              <a:rect l="0" t="0" r="0" b="0"/>
              <a:pathLst>
                <a:path w="194162" h="166073">
                  <a:moveTo>
                    <a:pt x="0" y="86490"/>
                  </a:moveTo>
                  <a:lnTo>
                    <a:pt x="40336" y="83543"/>
                  </a:lnTo>
                  <a:lnTo>
                    <a:pt x="97543" y="76359"/>
                  </a:lnTo>
                  <a:lnTo>
                    <a:pt x="149489" y="65903"/>
                  </a:lnTo>
                  <a:lnTo>
                    <a:pt x="173655" y="58550"/>
                  </a:lnTo>
                  <a:lnTo>
                    <a:pt x="191763" y="47914"/>
                  </a:lnTo>
                  <a:lnTo>
                    <a:pt x="194161" y="40877"/>
                  </a:lnTo>
                  <a:lnTo>
                    <a:pt x="192443" y="32870"/>
                  </a:lnTo>
                  <a:lnTo>
                    <a:pt x="187982" y="24216"/>
                  </a:lnTo>
                  <a:lnTo>
                    <a:pt x="174182" y="11653"/>
                  </a:lnTo>
                  <a:lnTo>
                    <a:pt x="155891" y="3490"/>
                  </a:lnTo>
                  <a:lnTo>
                    <a:pt x="121842" y="0"/>
                  </a:lnTo>
                  <a:lnTo>
                    <a:pt x="90261" y="6581"/>
                  </a:lnTo>
                  <a:lnTo>
                    <a:pt x="69959" y="16342"/>
                  </a:lnTo>
                  <a:lnTo>
                    <a:pt x="45168" y="39546"/>
                  </a:lnTo>
                  <a:lnTo>
                    <a:pt x="29103" y="67423"/>
                  </a:lnTo>
                  <a:lnTo>
                    <a:pt x="26935" y="86858"/>
                  </a:lnTo>
                  <a:lnTo>
                    <a:pt x="30761" y="105444"/>
                  </a:lnTo>
                  <a:lnTo>
                    <a:pt x="39831" y="121073"/>
                  </a:lnTo>
                  <a:lnTo>
                    <a:pt x="70502" y="148014"/>
                  </a:lnTo>
                  <a:lnTo>
                    <a:pt x="99477" y="1660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10979" y="2317218"/>
              <a:ext cx="172338" cy="179676"/>
            </a:xfrm>
            <a:custGeom>
              <a:avLst/>
              <a:gdLst/>
              <a:ahLst/>
              <a:cxnLst/>
              <a:rect l="0" t="0" r="0" b="0"/>
              <a:pathLst>
                <a:path w="172338" h="179676">
                  <a:moveTo>
                    <a:pt x="62912" y="615"/>
                  </a:moveTo>
                  <a:lnTo>
                    <a:pt x="10732" y="55005"/>
                  </a:lnTo>
                  <a:lnTo>
                    <a:pt x="1771" y="72317"/>
                  </a:lnTo>
                  <a:lnTo>
                    <a:pt x="0" y="91064"/>
                  </a:lnTo>
                  <a:lnTo>
                    <a:pt x="1075" y="100705"/>
                  </a:lnTo>
                  <a:lnTo>
                    <a:pt x="5107" y="106028"/>
                  </a:lnTo>
                  <a:lnTo>
                    <a:pt x="11111" y="108471"/>
                  </a:lnTo>
                  <a:lnTo>
                    <a:pt x="18430" y="108994"/>
                  </a:lnTo>
                  <a:lnTo>
                    <a:pt x="35405" y="103680"/>
                  </a:lnTo>
                  <a:lnTo>
                    <a:pt x="60656" y="88261"/>
                  </a:lnTo>
                  <a:lnTo>
                    <a:pt x="88993" y="63245"/>
                  </a:lnTo>
                  <a:lnTo>
                    <a:pt x="103921" y="38331"/>
                  </a:lnTo>
                  <a:lnTo>
                    <a:pt x="110064" y="4667"/>
                  </a:lnTo>
                  <a:lnTo>
                    <a:pt x="109821" y="0"/>
                  </a:lnTo>
                  <a:lnTo>
                    <a:pt x="108553" y="205"/>
                  </a:lnTo>
                  <a:lnTo>
                    <a:pt x="106603" y="3658"/>
                  </a:lnTo>
                  <a:lnTo>
                    <a:pt x="103045" y="65340"/>
                  </a:lnTo>
                  <a:lnTo>
                    <a:pt x="108085" y="98638"/>
                  </a:lnTo>
                  <a:lnTo>
                    <a:pt x="121860" y="124224"/>
                  </a:lnTo>
                  <a:lnTo>
                    <a:pt x="172337" y="1796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82272" y="2437206"/>
              <a:ext cx="89531" cy="9949"/>
            </a:xfrm>
            <a:custGeom>
              <a:avLst/>
              <a:gdLst/>
              <a:ahLst/>
              <a:cxnLst/>
              <a:rect l="0" t="0" r="0" b="0"/>
              <a:pathLst>
                <a:path w="89531" h="9949">
                  <a:moveTo>
                    <a:pt x="0" y="9948"/>
                  </a:moveTo>
                  <a:lnTo>
                    <a:pt x="27142" y="3112"/>
                  </a:lnTo>
                  <a:lnTo>
                    <a:pt x="895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72324" y="2289372"/>
              <a:ext cx="99479" cy="8566"/>
            </a:xfrm>
            <a:custGeom>
              <a:avLst/>
              <a:gdLst/>
              <a:ahLst/>
              <a:cxnLst/>
              <a:rect l="0" t="0" r="0" b="0"/>
              <a:pathLst>
                <a:path w="99479" h="8566">
                  <a:moveTo>
                    <a:pt x="0" y="8565"/>
                  </a:moveTo>
                  <a:lnTo>
                    <a:pt x="55384" y="0"/>
                  </a:lnTo>
                  <a:lnTo>
                    <a:pt x="99478" y="85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37233" y="2675953"/>
              <a:ext cx="19896" cy="288487"/>
            </a:xfrm>
            <a:custGeom>
              <a:avLst/>
              <a:gdLst/>
              <a:ahLst/>
              <a:cxnLst/>
              <a:rect l="0" t="0" r="0" b="0"/>
              <a:pathLst>
                <a:path w="19896" h="288487">
                  <a:moveTo>
                    <a:pt x="0" y="0"/>
                  </a:moveTo>
                  <a:lnTo>
                    <a:pt x="5281" y="55384"/>
                  </a:lnTo>
                  <a:lnTo>
                    <a:pt x="9026" y="114512"/>
                  </a:lnTo>
                  <a:lnTo>
                    <a:pt x="12713" y="176462"/>
                  </a:lnTo>
                  <a:lnTo>
                    <a:pt x="18477" y="231602"/>
                  </a:lnTo>
                  <a:lnTo>
                    <a:pt x="19895" y="2884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66554" y="2755565"/>
              <a:ext cx="165319" cy="156887"/>
            </a:xfrm>
            <a:custGeom>
              <a:avLst/>
              <a:gdLst/>
              <a:ahLst/>
              <a:cxnLst/>
              <a:rect l="0" t="0" r="0" b="0"/>
              <a:pathLst>
                <a:path w="165319" h="156887">
                  <a:moveTo>
                    <a:pt x="0" y="9918"/>
                  </a:moveTo>
                  <a:lnTo>
                    <a:pt x="17206" y="73328"/>
                  </a:lnTo>
                  <a:lnTo>
                    <a:pt x="26377" y="129577"/>
                  </a:lnTo>
                  <a:lnTo>
                    <a:pt x="28303" y="154104"/>
                  </a:lnTo>
                  <a:lnTo>
                    <a:pt x="27711" y="156886"/>
                  </a:lnTo>
                  <a:lnTo>
                    <a:pt x="24106" y="145240"/>
                  </a:lnTo>
                  <a:lnTo>
                    <a:pt x="21832" y="93838"/>
                  </a:lnTo>
                  <a:lnTo>
                    <a:pt x="33850" y="31913"/>
                  </a:lnTo>
                  <a:lnTo>
                    <a:pt x="48593" y="5873"/>
                  </a:lnTo>
                  <a:lnTo>
                    <a:pt x="57818" y="1695"/>
                  </a:lnTo>
                  <a:lnTo>
                    <a:pt x="82804" y="0"/>
                  </a:lnTo>
                  <a:lnTo>
                    <a:pt x="93889" y="3306"/>
                  </a:lnTo>
                  <a:lnTo>
                    <a:pt x="112099" y="15822"/>
                  </a:lnTo>
                  <a:lnTo>
                    <a:pt x="155501" y="70123"/>
                  </a:lnTo>
                  <a:lnTo>
                    <a:pt x="163062" y="92678"/>
                  </a:lnTo>
                  <a:lnTo>
                    <a:pt x="165318" y="115230"/>
                  </a:lnTo>
                  <a:lnTo>
                    <a:pt x="159164" y="1491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25196" y="2705796"/>
              <a:ext cx="174206" cy="176443"/>
            </a:xfrm>
            <a:custGeom>
              <a:avLst/>
              <a:gdLst/>
              <a:ahLst/>
              <a:cxnLst/>
              <a:rect l="0" t="0" r="0" b="0"/>
              <a:pathLst>
                <a:path w="174206" h="176443">
                  <a:moveTo>
                    <a:pt x="109426" y="0"/>
                  </a:moveTo>
                  <a:lnTo>
                    <a:pt x="69088" y="2948"/>
                  </a:lnTo>
                  <a:lnTo>
                    <a:pt x="20928" y="18073"/>
                  </a:lnTo>
                  <a:lnTo>
                    <a:pt x="5249" y="28665"/>
                  </a:lnTo>
                  <a:lnTo>
                    <a:pt x="2394" y="35690"/>
                  </a:lnTo>
                  <a:lnTo>
                    <a:pt x="2701" y="43689"/>
                  </a:lnTo>
                  <a:lnTo>
                    <a:pt x="5117" y="52338"/>
                  </a:lnTo>
                  <a:lnTo>
                    <a:pt x="10043" y="59208"/>
                  </a:lnTo>
                  <a:lnTo>
                    <a:pt x="24359" y="69791"/>
                  </a:lnTo>
                  <a:lnTo>
                    <a:pt x="75347" y="93532"/>
                  </a:lnTo>
                  <a:lnTo>
                    <a:pt x="129139" y="119509"/>
                  </a:lnTo>
                  <a:lnTo>
                    <a:pt x="171778" y="145928"/>
                  </a:lnTo>
                  <a:lnTo>
                    <a:pt x="174205" y="152551"/>
                  </a:lnTo>
                  <a:lnTo>
                    <a:pt x="172508" y="159177"/>
                  </a:lnTo>
                  <a:lnTo>
                    <a:pt x="168060" y="165805"/>
                  </a:lnTo>
                  <a:lnTo>
                    <a:pt x="160674" y="170223"/>
                  </a:lnTo>
                  <a:lnTo>
                    <a:pt x="128049" y="176442"/>
                  </a:lnTo>
                  <a:lnTo>
                    <a:pt x="82767" y="176074"/>
                  </a:lnTo>
                  <a:lnTo>
                    <a:pt x="23349" y="160213"/>
                  </a:lnTo>
                  <a:lnTo>
                    <a:pt x="0" y="1492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53995" y="2795326"/>
              <a:ext cx="9949" cy="99479"/>
            </a:xfrm>
            <a:custGeom>
              <a:avLst/>
              <a:gdLst/>
              <a:ahLst/>
              <a:cxnLst/>
              <a:rect l="0" t="0" r="0" b="0"/>
              <a:pathLst>
                <a:path w="9949" h="99479">
                  <a:moveTo>
                    <a:pt x="0" y="0"/>
                  </a:moveTo>
                  <a:lnTo>
                    <a:pt x="7873" y="35411"/>
                  </a:lnTo>
                  <a:lnTo>
                    <a:pt x="9333" y="68337"/>
                  </a:lnTo>
                  <a:lnTo>
                    <a:pt x="9948" y="994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93786" y="2666005"/>
              <a:ext cx="1" cy="9949"/>
            </a:xfrm>
            <a:custGeom>
              <a:avLst/>
              <a:gdLst/>
              <a:ahLst/>
              <a:cxnLst/>
              <a:rect l="0" t="0" r="0" b="0"/>
              <a:pathLst>
                <a:path w="1" h="9949">
                  <a:moveTo>
                    <a:pt x="0" y="9948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02560" y="2563034"/>
              <a:ext cx="229452" cy="301928"/>
            </a:xfrm>
            <a:custGeom>
              <a:avLst/>
              <a:gdLst/>
              <a:ahLst/>
              <a:cxnLst/>
              <a:rect l="0" t="0" r="0" b="0"/>
              <a:pathLst>
                <a:path w="229452" h="301928">
                  <a:moveTo>
                    <a:pt x="120025" y="212397"/>
                  </a:moveTo>
                  <a:lnTo>
                    <a:pt x="125306" y="196554"/>
                  </a:lnTo>
                  <a:lnTo>
                    <a:pt x="124651" y="189676"/>
                  </a:lnTo>
                  <a:lnTo>
                    <a:pt x="118028" y="176140"/>
                  </a:lnTo>
                  <a:lnTo>
                    <a:pt x="91309" y="156091"/>
                  </a:lnTo>
                  <a:lnTo>
                    <a:pt x="79880" y="153859"/>
                  </a:lnTo>
                  <a:lnTo>
                    <a:pt x="55391" y="157274"/>
                  </a:lnTo>
                  <a:lnTo>
                    <a:pt x="35665" y="169107"/>
                  </a:lnTo>
                  <a:lnTo>
                    <a:pt x="4989" y="203723"/>
                  </a:lnTo>
                  <a:lnTo>
                    <a:pt x="0" y="225859"/>
                  </a:lnTo>
                  <a:lnTo>
                    <a:pt x="2573" y="248223"/>
                  </a:lnTo>
                  <a:lnTo>
                    <a:pt x="11085" y="265532"/>
                  </a:lnTo>
                  <a:lnTo>
                    <a:pt x="19766" y="269926"/>
                  </a:lnTo>
                  <a:lnTo>
                    <a:pt x="44148" y="271862"/>
                  </a:lnTo>
                  <a:lnTo>
                    <a:pt x="67512" y="263143"/>
                  </a:lnTo>
                  <a:lnTo>
                    <a:pt x="99307" y="236644"/>
                  </a:lnTo>
                  <a:lnTo>
                    <a:pt x="126782" y="197843"/>
                  </a:lnTo>
                  <a:lnTo>
                    <a:pt x="150589" y="145783"/>
                  </a:lnTo>
                  <a:lnTo>
                    <a:pt x="164830" y="87684"/>
                  </a:lnTo>
                  <a:lnTo>
                    <a:pt x="169407" y="39369"/>
                  </a:lnTo>
                  <a:lnTo>
                    <a:pt x="175062" y="0"/>
                  </a:lnTo>
                  <a:lnTo>
                    <a:pt x="174402" y="59"/>
                  </a:lnTo>
                  <a:lnTo>
                    <a:pt x="171825" y="11915"/>
                  </a:lnTo>
                  <a:lnTo>
                    <a:pt x="170171" y="61446"/>
                  </a:lnTo>
                  <a:lnTo>
                    <a:pt x="172832" y="112405"/>
                  </a:lnTo>
                  <a:lnTo>
                    <a:pt x="177674" y="162506"/>
                  </a:lnTo>
                  <a:lnTo>
                    <a:pt x="184591" y="223665"/>
                  </a:lnTo>
                  <a:lnTo>
                    <a:pt x="216004" y="280737"/>
                  </a:lnTo>
                  <a:lnTo>
                    <a:pt x="229451" y="3019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21540" y="2686779"/>
              <a:ext cx="228801" cy="140960"/>
            </a:xfrm>
            <a:custGeom>
              <a:avLst/>
              <a:gdLst/>
              <a:ahLst/>
              <a:cxnLst/>
              <a:rect l="0" t="0" r="0" b="0"/>
              <a:pathLst>
                <a:path w="228801" h="140960">
                  <a:moveTo>
                    <a:pt x="0" y="78704"/>
                  </a:moveTo>
                  <a:lnTo>
                    <a:pt x="60464" y="58550"/>
                  </a:lnTo>
                  <a:lnTo>
                    <a:pt x="70153" y="55320"/>
                  </a:lnTo>
                  <a:lnTo>
                    <a:pt x="86813" y="42889"/>
                  </a:lnTo>
                  <a:lnTo>
                    <a:pt x="94351" y="34932"/>
                  </a:lnTo>
                  <a:lnTo>
                    <a:pt x="98270" y="26311"/>
                  </a:lnTo>
                  <a:lnTo>
                    <a:pt x="99678" y="7890"/>
                  </a:lnTo>
                  <a:lnTo>
                    <a:pt x="96296" y="2757"/>
                  </a:lnTo>
                  <a:lnTo>
                    <a:pt x="90725" y="440"/>
                  </a:lnTo>
                  <a:lnTo>
                    <a:pt x="83695" y="0"/>
                  </a:lnTo>
                  <a:lnTo>
                    <a:pt x="69989" y="5407"/>
                  </a:lnTo>
                  <a:lnTo>
                    <a:pt x="56529" y="16284"/>
                  </a:lnTo>
                  <a:lnTo>
                    <a:pt x="37628" y="41051"/>
                  </a:lnTo>
                  <a:lnTo>
                    <a:pt x="28514" y="59759"/>
                  </a:lnTo>
                  <a:lnTo>
                    <a:pt x="27852" y="69390"/>
                  </a:lnTo>
                  <a:lnTo>
                    <a:pt x="33011" y="88934"/>
                  </a:lnTo>
                  <a:lnTo>
                    <a:pt x="45620" y="105725"/>
                  </a:lnTo>
                  <a:lnTo>
                    <a:pt x="63383" y="119451"/>
                  </a:lnTo>
                  <a:lnTo>
                    <a:pt x="123613" y="140959"/>
                  </a:lnTo>
                  <a:lnTo>
                    <a:pt x="162755" y="140871"/>
                  </a:lnTo>
                  <a:lnTo>
                    <a:pt x="217046" y="115097"/>
                  </a:lnTo>
                  <a:lnTo>
                    <a:pt x="228800" y="1085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62846" y="5033594"/>
            <a:ext cx="2301291" cy="964919"/>
            <a:chOff x="1362846" y="5033594"/>
            <a:chExt cx="2301291" cy="964919"/>
          </a:xfrm>
        </p:grpSpPr>
        <p:sp>
          <p:nvSpPr>
            <p:cNvPr id="24" name="Freeform 23"/>
            <p:cNvSpPr/>
            <p:nvPr/>
          </p:nvSpPr>
          <p:spPr>
            <a:xfrm>
              <a:off x="1432480" y="5073368"/>
              <a:ext cx="19897" cy="736137"/>
            </a:xfrm>
            <a:custGeom>
              <a:avLst/>
              <a:gdLst/>
              <a:ahLst/>
              <a:cxnLst/>
              <a:rect l="0" t="0" r="0" b="0"/>
              <a:pathLst>
                <a:path w="19897" h="736137">
                  <a:moveTo>
                    <a:pt x="0" y="0"/>
                  </a:moveTo>
                  <a:lnTo>
                    <a:pt x="0" y="49179"/>
                  </a:lnTo>
                  <a:lnTo>
                    <a:pt x="0" y="105207"/>
                  </a:lnTo>
                  <a:lnTo>
                    <a:pt x="0" y="149552"/>
                  </a:lnTo>
                  <a:lnTo>
                    <a:pt x="1" y="198737"/>
                  </a:lnTo>
                  <a:lnTo>
                    <a:pt x="1" y="255016"/>
                  </a:lnTo>
                  <a:lnTo>
                    <a:pt x="0" y="314747"/>
                  </a:lnTo>
                  <a:lnTo>
                    <a:pt x="0" y="362340"/>
                  </a:lnTo>
                  <a:lnTo>
                    <a:pt x="0" y="424986"/>
                  </a:lnTo>
                  <a:lnTo>
                    <a:pt x="1" y="480262"/>
                  </a:lnTo>
                  <a:lnTo>
                    <a:pt x="0" y="540593"/>
                  </a:lnTo>
                  <a:lnTo>
                    <a:pt x="2948" y="593284"/>
                  </a:lnTo>
                  <a:lnTo>
                    <a:pt x="10822" y="643334"/>
                  </a:lnTo>
                  <a:lnTo>
                    <a:pt x="17207" y="700533"/>
                  </a:lnTo>
                  <a:lnTo>
                    <a:pt x="19896" y="7361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62846" y="5033594"/>
              <a:ext cx="2301291" cy="964919"/>
            </a:xfrm>
            <a:custGeom>
              <a:avLst/>
              <a:gdLst/>
              <a:ahLst/>
              <a:cxnLst/>
              <a:rect l="0" t="0" r="0" b="0"/>
              <a:pathLst>
                <a:path w="2301291" h="964919">
                  <a:moveTo>
                    <a:pt x="0" y="9931"/>
                  </a:moveTo>
                  <a:lnTo>
                    <a:pt x="55384" y="1366"/>
                  </a:lnTo>
                  <a:lnTo>
                    <a:pt x="106570" y="256"/>
                  </a:lnTo>
                  <a:lnTo>
                    <a:pt x="162203" y="37"/>
                  </a:lnTo>
                  <a:lnTo>
                    <a:pt x="212751" y="0"/>
                  </a:lnTo>
                  <a:lnTo>
                    <a:pt x="273403" y="5267"/>
                  </a:lnTo>
                  <a:lnTo>
                    <a:pt x="327983" y="13830"/>
                  </a:lnTo>
                  <a:lnTo>
                    <a:pt x="387877" y="23367"/>
                  </a:lnTo>
                  <a:lnTo>
                    <a:pt x="450540" y="29656"/>
                  </a:lnTo>
                  <a:lnTo>
                    <a:pt x="511688" y="38223"/>
                  </a:lnTo>
                  <a:lnTo>
                    <a:pt x="563912" y="47410"/>
                  </a:lnTo>
                  <a:lnTo>
                    <a:pt x="616803" y="56921"/>
                  </a:lnTo>
                  <a:lnTo>
                    <a:pt x="669825" y="64408"/>
                  </a:lnTo>
                  <a:lnTo>
                    <a:pt x="722874" y="69694"/>
                  </a:lnTo>
                  <a:lnTo>
                    <a:pt x="775927" y="77287"/>
                  </a:lnTo>
                  <a:lnTo>
                    <a:pt x="828982" y="84396"/>
                  </a:lnTo>
                  <a:lnTo>
                    <a:pt x="882037" y="95339"/>
                  </a:lnTo>
                  <a:lnTo>
                    <a:pt x="935091" y="101594"/>
                  </a:lnTo>
                  <a:lnTo>
                    <a:pt x="988146" y="107865"/>
                  </a:lnTo>
                  <a:lnTo>
                    <a:pt x="1042306" y="115940"/>
                  </a:lnTo>
                  <a:lnTo>
                    <a:pt x="1102130" y="118682"/>
                  </a:lnTo>
                  <a:lnTo>
                    <a:pt x="1156849" y="124504"/>
                  </a:lnTo>
                  <a:lnTo>
                    <a:pt x="1210232" y="129461"/>
                  </a:lnTo>
                  <a:lnTo>
                    <a:pt x="1263352" y="136991"/>
                  </a:lnTo>
                  <a:lnTo>
                    <a:pt x="1316420" y="144086"/>
                  </a:lnTo>
                  <a:lnTo>
                    <a:pt x="1369477" y="149295"/>
                  </a:lnTo>
                  <a:lnTo>
                    <a:pt x="1422533" y="156874"/>
                  </a:lnTo>
                  <a:lnTo>
                    <a:pt x="1475588" y="158699"/>
                  </a:lnTo>
                  <a:lnTo>
                    <a:pt x="1528642" y="165895"/>
                  </a:lnTo>
                  <a:lnTo>
                    <a:pt x="1590540" y="168463"/>
                  </a:lnTo>
                  <a:lnTo>
                    <a:pt x="1645109" y="168908"/>
                  </a:lnTo>
                  <a:lnTo>
                    <a:pt x="1697876" y="174339"/>
                  </a:lnTo>
                  <a:lnTo>
                    <a:pt x="1751488" y="178114"/>
                  </a:lnTo>
                  <a:lnTo>
                    <a:pt x="1811311" y="178768"/>
                  </a:lnTo>
                  <a:lnTo>
                    <a:pt x="1855439" y="178921"/>
                  </a:lnTo>
                  <a:lnTo>
                    <a:pt x="1918501" y="179007"/>
                  </a:lnTo>
                  <a:lnTo>
                    <a:pt x="1977608" y="172199"/>
                  </a:lnTo>
                  <a:lnTo>
                    <a:pt x="2040210" y="166761"/>
                  </a:lnTo>
                  <a:lnTo>
                    <a:pt x="2100514" y="160651"/>
                  </a:lnTo>
                  <a:lnTo>
                    <a:pt x="2160507" y="151472"/>
                  </a:lnTo>
                  <a:lnTo>
                    <a:pt x="2173158" y="150714"/>
                  </a:lnTo>
                  <a:lnTo>
                    <a:pt x="2183802" y="153525"/>
                  </a:lnTo>
                  <a:lnTo>
                    <a:pt x="2201525" y="165491"/>
                  </a:lnTo>
                  <a:lnTo>
                    <a:pt x="2210875" y="187757"/>
                  </a:lnTo>
                  <a:lnTo>
                    <a:pt x="2222158" y="247083"/>
                  </a:lnTo>
                  <a:lnTo>
                    <a:pt x="2226482" y="295611"/>
                  </a:lnTo>
                  <a:lnTo>
                    <a:pt x="2233045" y="350271"/>
                  </a:lnTo>
                  <a:lnTo>
                    <a:pt x="2236708" y="397907"/>
                  </a:lnTo>
                  <a:lnTo>
                    <a:pt x="2237794" y="455866"/>
                  </a:lnTo>
                  <a:lnTo>
                    <a:pt x="2238048" y="499557"/>
                  </a:lnTo>
                  <a:lnTo>
                    <a:pt x="2241138" y="558812"/>
                  </a:lnTo>
                  <a:lnTo>
                    <a:pt x="2246804" y="618442"/>
                  </a:lnTo>
                  <a:lnTo>
                    <a:pt x="2253066" y="675215"/>
                  </a:lnTo>
                  <a:lnTo>
                    <a:pt x="2261922" y="735758"/>
                  </a:lnTo>
                  <a:lnTo>
                    <a:pt x="2267980" y="798641"/>
                  </a:lnTo>
                  <a:lnTo>
                    <a:pt x="2278674" y="850034"/>
                  </a:lnTo>
                  <a:lnTo>
                    <a:pt x="2291431" y="907469"/>
                  </a:lnTo>
                  <a:lnTo>
                    <a:pt x="2301290" y="942738"/>
                  </a:lnTo>
                  <a:lnTo>
                    <a:pt x="2301278" y="947921"/>
                  </a:lnTo>
                  <a:lnTo>
                    <a:pt x="2299059" y="949166"/>
                  </a:lnTo>
                  <a:lnTo>
                    <a:pt x="2236413" y="928216"/>
                  </a:lnTo>
                  <a:lnTo>
                    <a:pt x="2184546" y="915134"/>
                  </a:lnTo>
                  <a:lnTo>
                    <a:pt x="2121410" y="907188"/>
                  </a:lnTo>
                  <a:lnTo>
                    <a:pt x="2068288" y="912455"/>
                  </a:lnTo>
                  <a:lnTo>
                    <a:pt x="2018411" y="915477"/>
                  </a:lnTo>
                  <a:lnTo>
                    <a:pt x="1960827" y="922893"/>
                  </a:lnTo>
                  <a:lnTo>
                    <a:pt x="1906878" y="929966"/>
                  </a:lnTo>
                  <a:lnTo>
                    <a:pt x="1853647" y="934066"/>
                  </a:lnTo>
                  <a:lnTo>
                    <a:pt x="1800557" y="937823"/>
                  </a:lnTo>
                  <a:lnTo>
                    <a:pt x="1747495" y="943601"/>
                  </a:lnTo>
                  <a:lnTo>
                    <a:pt x="1687602" y="944742"/>
                  </a:lnTo>
                  <a:lnTo>
                    <a:pt x="1629103" y="944967"/>
                  </a:lnTo>
                  <a:lnTo>
                    <a:pt x="1569937" y="950292"/>
                  </a:lnTo>
                  <a:lnTo>
                    <a:pt x="1507734" y="954046"/>
                  </a:lnTo>
                  <a:lnTo>
                    <a:pt x="1445176" y="954787"/>
                  </a:lnTo>
                  <a:lnTo>
                    <a:pt x="1384635" y="954934"/>
                  </a:lnTo>
                  <a:lnTo>
                    <a:pt x="1335897" y="954959"/>
                  </a:lnTo>
                  <a:lnTo>
                    <a:pt x="1276753" y="954968"/>
                  </a:lnTo>
                  <a:lnTo>
                    <a:pt x="1229262" y="954969"/>
                  </a:lnTo>
                  <a:lnTo>
                    <a:pt x="1180189" y="954970"/>
                  </a:lnTo>
                  <a:lnTo>
                    <a:pt x="1130648" y="954970"/>
                  </a:lnTo>
                  <a:lnTo>
                    <a:pt x="1067343" y="954970"/>
                  </a:lnTo>
                  <a:lnTo>
                    <a:pt x="1006656" y="954970"/>
                  </a:lnTo>
                  <a:lnTo>
                    <a:pt x="957892" y="954970"/>
                  </a:lnTo>
                  <a:lnTo>
                    <a:pt x="908442" y="960251"/>
                  </a:lnTo>
                  <a:lnTo>
                    <a:pt x="858789" y="963535"/>
                  </a:lnTo>
                  <a:lnTo>
                    <a:pt x="809075" y="964508"/>
                  </a:lnTo>
                  <a:lnTo>
                    <a:pt x="759344" y="964797"/>
                  </a:lnTo>
                  <a:lnTo>
                    <a:pt x="709608" y="964882"/>
                  </a:lnTo>
                  <a:lnTo>
                    <a:pt x="659869" y="964908"/>
                  </a:lnTo>
                  <a:lnTo>
                    <a:pt x="610130" y="964915"/>
                  </a:lnTo>
                  <a:lnTo>
                    <a:pt x="560392" y="964917"/>
                  </a:lnTo>
                  <a:lnTo>
                    <a:pt x="510653" y="964918"/>
                  </a:lnTo>
                  <a:lnTo>
                    <a:pt x="451171" y="964918"/>
                  </a:lnTo>
                  <a:lnTo>
                    <a:pt x="403621" y="963812"/>
                  </a:lnTo>
                  <a:lnTo>
                    <a:pt x="340990" y="957044"/>
                  </a:lnTo>
                  <a:lnTo>
                    <a:pt x="280435" y="955380"/>
                  </a:lnTo>
                  <a:lnTo>
                    <a:pt x="236976" y="955091"/>
                  </a:lnTo>
                  <a:lnTo>
                    <a:pt x="188957" y="955024"/>
                  </a:lnTo>
                  <a:lnTo>
                    <a:pt x="135931" y="954994"/>
                  </a:lnTo>
                  <a:lnTo>
                    <a:pt x="117148" y="954986"/>
                  </a:lnTo>
                  <a:lnTo>
                    <a:pt x="69634" y="9549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55065" y="2579241"/>
            <a:ext cx="1959258" cy="594102"/>
            <a:chOff x="6655065" y="2579241"/>
            <a:chExt cx="1959258" cy="594102"/>
          </a:xfrm>
        </p:grpSpPr>
        <p:sp>
          <p:nvSpPr>
            <p:cNvPr id="27" name="Freeform 26"/>
            <p:cNvSpPr/>
            <p:nvPr/>
          </p:nvSpPr>
          <p:spPr>
            <a:xfrm>
              <a:off x="6655065" y="2675956"/>
              <a:ext cx="319620" cy="497387"/>
            </a:xfrm>
            <a:custGeom>
              <a:avLst/>
              <a:gdLst/>
              <a:ahLst/>
              <a:cxnLst/>
              <a:rect l="0" t="0" r="0" b="0"/>
              <a:pathLst>
                <a:path w="319620" h="497387">
                  <a:moveTo>
                    <a:pt x="0" y="9945"/>
                  </a:moveTo>
                  <a:lnTo>
                    <a:pt x="35411" y="2071"/>
                  </a:lnTo>
                  <a:lnTo>
                    <a:pt x="89279" y="407"/>
                  </a:lnTo>
                  <a:lnTo>
                    <a:pt x="142143" y="118"/>
                  </a:lnTo>
                  <a:lnTo>
                    <a:pt x="199807" y="33"/>
                  </a:lnTo>
                  <a:lnTo>
                    <a:pt x="262823" y="4"/>
                  </a:lnTo>
                  <a:lnTo>
                    <a:pt x="290712" y="0"/>
                  </a:lnTo>
                  <a:lnTo>
                    <a:pt x="301023" y="4421"/>
                  </a:lnTo>
                  <a:lnTo>
                    <a:pt x="315427" y="21122"/>
                  </a:lnTo>
                  <a:lnTo>
                    <a:pt x="319619" y="43282"/>
                  </a:lnTo>
                  <a:lnTo>
                    <a:pt x="318584" y="98814"/>
                  </a:lnTo>
                  <a:lnTo>
                    <a:pt x="307542" y="157765"/>
                  </a:lnTo>
                  <a:lnTo>
                    <a:pt x="292796" y="209822"/>
                  </a:lnTo>
                  <a:lnTo>
                    <a:pt x="283773" y="267180"/>
                  </a:lnTo>
                  <a:lnTo>
                    <a:pt x="268406" y="326014"/>
                  </a:lnTo>
                  <a:lnTo>
                    <a:pt x="248678" y="387762"/>
                  </a:lnTo>
                  <a:lnTo>
                    <a:pt x="233218" y="445615"/>
                  </a:lnTo>
                  <a:lnTo>
                    <a:pt x="228799" y="4973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112664" y="2579241"/>
              <a:ext cx="189008" cy="226034"/>
            </a:xfrm>
            <a:custGeom>
              <a:avLst/>
              <a:gdLst/>
              <a:ahLst/>
              <a:cxnLst/>
              <a:rect l="0" t="0" r="0" b="0"/>
              <a:pathLst>
                <a:path w="189008" h="226034">
                  <a:moveTo>
                    <a:pt x="0" y="17130"/>
                  </a:moveTo>
                  <a:lnTo>
                    <a:pt x="10561" y="6568"/>
                  </a:lnTo>
                  <a:lnTo>
                    <a:pt x="27536" y="1383"/>
                  </a:lnTo>
                  <a:lnTo>
                    <a:pt x="38253" y="0"/>
                  </a:lnTo>
                  <a:lnTo>
                    <a:pt x="59003" y="4359"/>
                  </a:lnTo>
                  <a:lnTo>
                    <a:pt x="99342" y="25169"/>
                  </a:lnTo>
                  <a:lnTo>
                    <a:pt x="124000" y="49355"/>
                  </a:lnTo>
                  <a:lnTo>
                    <a:pt x="132483" y="70875"/>
                  </a:lnTo>
                  <a:lnTo>
                    <a:pt x="135148" y="94071"/>
                  </a:lnTo>
                  <a:lnTo>
                    <a:pt x="132646" y="115434"/>
                  </a:lnTo>
                  <a:lnTo>
                    <a:pt x="114464" y="151384"/>
                  </a:lnTo>
                  <a:lnTo>
                    <a:pt x="64536" y="201800"/>
                  </a:lnTo>
                  <a:lnTo>
                    <a:pt x="62919" y="207667"/>
                  </a:lnTo>
                  <a:lnTo>
                    <a:pt x="65158" y="212684"/>
                  </a:lnTo>
                  <a:lnTo>
                    <a:pt x="69965" y="217133"/>
                  </a:lnTo>
                  <a:lnTo>
                    <a:pt x="87098" y="222078"/>
                  </a:lnTo>
                  <a:lnTo>
                    <a:pt x="139402" y="225252"/>
                  </a:lnTo>
                  <a:lnTo>
                    <a:pt x="189007" y="2260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60835" y="2954491"/>
              <a:ext cx="99480" cy="19896"/>
            </a:xfrm>
            <a:custGeom>
              <a:avLst/>
              <a:gdLst/>
              <a:ahLst/>
              <a:cxnLst/>
              <a:rect l="0" t="0" r="0" b="0"/>
              <a:pathLst>
                <a:path w="99480" h="19896">
                  <a:moveTo>
                    <a:pt x="0" y="19895"/>
                  </a:moveTo>
                  <a:lnTo>
                    <a:pt x="62662" y="6049"/>
                  </a:lnTo>
                  <a:lnTo>
                    <a:pt x="994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500627" y="2795326"/>
              <a:ext cx="119374" cy="9949"/>
            </a:xfrm>
            <a:custGeom>
              <a:avLst/>
              <a:gdLst/>
              <a:ahLst/>
              <a:cxnLst/>
              <a:rect l="0" t="0" r="0" b="0"/>
              <a:pathLst>
                <a:path w="119374" h="9949">
                  <a:moveTo>
                    <a:pt x="0" y="9948"/>
                  </a:moveTo>
                  <a:lnTo>
                    <a:pt x="27141" y="3112"/>
                  </a:lnTo>
                  <a:lnTo>
                    <a:pt x="84084" y="615"/>
                  </a:lnTo>
                  <a:lnTo>
                    <a:pt x="11937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779165" y="2700194"/>
              <a:ext cx="209011" cy="383619"/>
            </a:xfrm>
            <a:custGeom>
              <a:avLst/>
              <a:gdLst/>
              <a:ahLst/>
              <a:cxnLst/>
              <a:rect l="0" t="0" r="0" b="0"/>
              <a:pathLst>
                <a:path w="209011" h="383619">
                  <a:moveTo>
                    <a:pt x="0" y="35446"/>
                  </a:moveTo>
                  <a:lnTo>
                    <a:pt x="10562" y="24884"/>
                  </a:lnTo>
                  <a:lnTo>
                    <a:pt x="38254" y="13035"/>
                  </a:lnTo>
                  <a:lnTo>
                    <a:pt x="100149" y="6581"/>
                  </a:lnTo>
                  <a:lnTo>
                    <a:pt x="157943" y="0"/>
                  </a:lnTo>
                  <a:lnTo>
                    <a:pt x="178517" y="2376"/>
                  </a:lnTo>
                  <a:lnTo>
                    <a:pt x="195766" y="10063"/>
                  </a:lnTo>
                  <a:lnTo>
                    <a:pt x="203461" y="15208"/>
                  </a:lnTo>
                  <a:lnTo>
                    <a:pt x="207485" y="21954"/>
                  </a:lnTo>
                  <a:lnTo>
                    <a:pt x="209010" y="38292"/>
                  </a:lnTo>
                  <a:lnTo>
                    <a:pt x="199877" y="83741"/>
                  </a:lnTo>
                  <a:lnTo>
                    <a:pt x="176956" y="143153"/>
                  </a:lnTo>
                  <a:lnTo>
                    <a:pt x="156377" y="200279"/>
                  </a:lnTo>
                  <a:lnTo>
                    <a:pt x="132474" y="263476"/>
                  </a:lnTo>
                  <a:lnTo>
                    <a:pt x="107616" y="322302"/>
                  </a:lnTo>
                  <a:lnTo>
                    <a:pt x="89530" y="3836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07442" y="2855013"/>
              <a:ext cx="159165" cy="198957"/>
            </a:xfrm>
            <a:custGeom>
              <a:avLst/>
              <a:gdLst/>
              <a:ahLst/>
              <a:cxnLst/>
              <a:rect l="0" t="0" r="0" b="0"/>
              <a:pathLst>
                <a:path w="159165" h="198957">
                  <a:moveTo>
                    <a:pt x="159164" y="0"/>
                  </a:moveTo>
                  <a:lnTo>
                    <a:pt x="118392" y="49820"/>
                  </a:lnTo>
                  <a:lnTo>
                    <a:pt x="75366" y="111525"/>
                  </a:lnTo>
                  <a:lnTo>
                    <a:pt x="20522" y="171309"/>
                  </a:lnTo>
                  <a:lnTo>
                    <a:pt x="0" y="198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27337" y="2825170"/>
              <a:ext cx="149218" cy="268591"/>
            </a:xfrm>
            <a:custGeom>
              <a:avLst/>
              <a:gdLst/>
              <a:ahLst/>
              <a:cxnLst/>
              <a:rect l="0" t="0" r="0" b="0"/>
              <a:pathLst>
                <a:path w="149218" h="268591">
                  <a:moveTo>
                    <a:pt x="0" y="0"/>
                  </a:moveTo>
                  <a:lnTo>
                    <a:pt x="18073" y="61034"/>
                  </a:lnTo>
                  <a:lnTo>
                    <a:pt x="47056" y="118022"/>
                  </a:lnTo>
                  <a:lnTo>
                    <a:pt x="87539" y="179755"/>
                  </a:lnTo>
                  <a:lnTo>
                    <a:pt x="128158" y="236423"/>
                  </a:lnTo>
                  <a:lnTo>
                    <a:pt x="149217" y="268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85980" y="2822780"/>
              <a:ext cx="228343" cy="310772"/>
            </a:xfrm>
            <a:custGeom>
              <a:avLst/>
              <a:gdLst/>
              <a:ahLst/>
              <a:cxnLst/>
              <a:rect l="0" t="0" r="0" b="0"/>
              <a:pathLst>
                <a:path w="228343" h="310772">
                  <a:moveTo>
                    <a:pt x="0" y="72024"/>
                  </a:moveTo>
                  <a:lnTo>
                    <a:pt x="24931" y="57246"/>
                  </a:lnTo>
                  <a:lnTo>
                    <a:pt x="83998" y="39102"/>
                  </a:lnTo>
                  <a:lnTo>
                    <a:pt x="146413" y="19369"/>
                  </a:lnTo>
                  <a:lnTo>
                    <a:pt x="193734" y="463"/>
                  </a:lnTo>
                  <a:lnTo>
                    <a:pt x="204317" y="0"/>
                  </a:lnTo>
                  <a:lnTo>
                    <a:pt x="221971" y="5381"/>
                  </a:lnTo>
                  <a:lnTo>
                    <a:pt x="226457" y="11015"/>
                  </a:lnTo>
                  <a:lnTo>
                    <a:pt x="228342" y="18088"/>
                  </a:lnTo>
                  <a:lnTo>
                    <a:pt x="220797" y="71881"/>
                  </a:lnTo>
                  <a:lnTo>
                    <a:pt x="208632" y="127098"/>
                  </a:lnTo>
                  <a:lnTo>
                    <a:pt x="195585" y="186433"/>
                  </a:lnTo>
                  <a:lnTo>
                    <a:pt x="188984" y="232298"/>
                  </a:lnTo>
                  <a:lnTo>
                    <a:pt x="182000" y="287520"/>
                  </a:lnTo>
                  <a:lnTo>
                    <a:pt x="179059" y="3107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27781" y="5660287"/>
            <a:ext cx="421829" cy="596868"/>
            <a:chOff x="2327781" y="5660287"/>
            <a:chExt cx="421829" cy="596868"/>
          </a:xfrm>
        </p:grpSpPr>
        <p:sp>
          <p:nvSpPr>
            <p:cNvPr id="36" name="Freeform 35"/>
            <p:cNvSpPr/>
            <p:nvPr/>
          </p:nvSpPr>
          <p:spPr>
            <a:xfrm>
              <a:off x="2327781" y="5670235"/>
              <a:ext cx="368069" cy="586920"/>
            </a:xfrm>
            <a:custGeom>
              <a:avLst/>
              <a:gdLst/>
              <a:ahLst/>
              <a:cxnLst/>
              <a:rect l="0" t="0" r="0" b="0"/>
              <a:pathLst>
                <a:path w="368069" h="586920">
                  <a:moveTo>
                    <a:pt x="368068" y="0"/>
                  </a:moveTo>
                  <a:lnTo>
                    <a:pt x="348941" y="41538"/>
                  </a:lnTo>
                  <a:lnTo>
                    <a:pt x="306192" y="104912"/>
                  </a:lnTo>
                  <a:lnTo>
                    <a:pt x="261301" y="166444"/>
                  </a:lnTo>
                  <a:lnTo>
                    <a:pt x="219084" y="228565"/>
                  </a:lnTo>
                  <a:lnTo>
                    <a:pt x="186954" y="288465"/>
                  </a:lnTo>
                  <a:lnTo>
                    <a:pt x="149036" y="348171"/>
                  </a:lnTo>
                  <a:lnTo>
                    <a:pt x="109410" y="407859"/>
                  </a:lnTo>
                  <a:lnTo>
                    <a:pt x="77506" y="464598"/>
                  </a:lnTo>
                  <a:lnTo>
                    <a:pt x="33037" y="527643"/>
                  </a:lnTo>
                  <a:lnTo>
                    <a:pt x="0" y="5869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642449" y="5660287"/>
              <a:ext cx="107161" cy="119375"/>
            </a:xfrm>
            <a:custGeom>
              <a:avLst/>
              <a:gdLst/>
              <a:ahLst/>
              <a:cxnLst/>
              <a:rect l="0" t="0" r="0" b="0"/>
              <a:pathLst>
                <a:path w="107161" h="119375">
                  <a:moveTo>
                    <a:pt x="73295" y="0"/>
                  </a:moveTo>
                  <a:lnTo>
                    <a:pt x="12832" y="28028"/>
                  </a:lnTo>
                  <a:lnTo>
                    <a:pt x="0" y="33458"/>
                  </a:lnTo>
                  <a:lnTo>
                    <a:pt x="62986" y="16203"/>
                  </a:lnTo>
                  <a:lnTo>
                    <a:pt x="83083" y="15676"/>
                  </a:lnTo>
                  <a:lnTo>
                    <a:pt x="93084" y="17082"/>
                  </a:lnTo>
                  <a:lnTo>
                    <a:pt x="99751" y="22441"/>
                  </a:lnTo>
                  <a:lnTo>
                    <a:pt x="107160" y="40186"/>
                  </a:lnTo>
                  <a:lnTo>
                    <a:pt x="105079" y="96855"/>
                  </a:lnTo>
                  <a:lnTo>
                    <a:pt x="103138" y="1193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04308" y="2818606"/>
            <a:ext cx="925145" cy="354737"/>
            <a:chOff x="8704308" y="2818606"/>
            <a:chExt cx="925145" cy="354737"/>
          </a:xfrm>
        </p:grpSpPr>
        <p:sp>
          <p:nvSpPr>
            <p:cNvPr id="39" name="Freeform 38"/>
            <p:cNvSpPr/>
            <p:nvPr/>
          </p:nvSpPr>
          <p:spPr>
            <a:xfrm>
              <a:off x="8754047" y="3123603"/>
              <a:ext cx="149218" cy="19897"/>
            </a:xfrm>
            <a:custGeom>
              <a:avLst/>
              <a:gdLst/>
              <a:ahLst/>
              <a:cxnLst/>
              <a:rect l="0" t="0" r="0" b="0"/>
              <a:pathLst>
                <a:path w="149218" h="19897">
                  <a:moveTo>
                    <a:pt x="0" y="19896"/>
                  </a:moveTo>
                  <a:lnTo>
                    <a:pt x="15843" y="9334"/>
                  </a:lnTo>
                  <a:lnTo>
                    <a:pt x="46819" y="2766"/>
                  </a:lnTo>
                  <a:lnTo>
                    <a:pt x="108358" y="547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704308" y="2974386"/>
              <a:ext cx="139270" cy="2"/>
            </a:xfrm>
            <a:custGeom>
              <a:avLst/>
              <a:gdLst/>
              <a:ahLst/>
              <a:cxnLst/>
              <a:rect l="0" t="0" r="0" b="0"/>
              <a:pathLst>
                <a:path w="139270" h="2">
                  <a:moveTo>
                    <a:pt x="0" y="0"/>
                  </a:moveTo>
                  <a:lnTo>
                    <a:pt x="60000" y="1"/>
                  </a:lnTo>
                  <a:lnTo>
                    <a:pt x="107677" y="1"/>
                  </a:lnTo>
                  <a:lnTo>
                    <a:pt x="1392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064346" y="2835118"/>
              <a:ext cx="236830" cy="166383"/>
            </a:xfrm>
            <a:custGeom>
              <a:avLst/>
              <a:gdLst/>
              <a:ahLst/>
              <a:cxnLst/>
              <a:rect l="0" t="0" r="0" b="0"/>
              <a:pathLst>
                <a:path w="236830" h="166383">
                  <a:moveTo>
                    <a:pt x="77665" y="0"/>
                  </a:moveTo>
                  <a:lnTo>
                    <a:pt x="49973" y="55383"/>
                  </a:lnTo>
                  <a:lnTo>
                    <a:pt x="25698" y="108858"/>
                  </a:lnTo>
                  <a:lnTo>
                    <a:pt x="959" y="143823"/>
                  </a:lnTo>
                  <a:lnTo>
                    <a:pt x="0" y="150043"/>
                  </a:lnTo>
                  <a:lnTo>
                    <a:pt x="2677" y="155293"/>
                  </a:lnTo>
                  <a:lnTo>
                    <a:pt x="7777" y="159900"/>
                  </a:lnTo>
                  <a:lnTo>
                    <a:pt x="46641" y="166382"/>
                  </a:lnTo>
                  <a:lnTo>
                    <a:pt x="94877" y="163022"/>
                  </a:lnTo>
                  <a:lnTo>
                    <a:pt x="139474" y="157931"/>
                  </a:lnTo>
                  <a:lnTo>
                    <a:pt x="199878" y="148851"/>
                  </a:lnTo>
                  <a:lnTo>
                    <a:pt x="236829" y="1392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221593" y="2825170"/>
              <a:ext cx="59687" cy="348173"/>
            </a:xfrm>
            <a:custGeom>
              <a:avLst/>
              <a:gdLst/>
              <a:ahLst/>
              <a:cxnLst/>
              <a:rect l="0" t="0" r="0" b="0"/>
              <a:pathLst>
                <a:path w="59687" h="348173">
                  <a:moveTo>
                    <a:pt x="59686" y="0"/>
                  </a:moveTo>
                  <a:lnTo>
                    <a:pt x="45841" y="57380"/>
                  </a:lnTo>
                  <a:lnTo>
                    <a:pt x="36303" y="106408"/>
                  </a:lnTo>
                  <a:lnTo>
                    <a:pt x="26477" y="155937"/>
                  </a:lnTo>
                  <a:lnTo>
                    <a:pt x="16565" y="210894"/>
                  </a:lnTo>
                  <a:lnTo>
                    <a:pt x="11909" y="263899"/>
                  </a:lnTo>
                  <a:lnTo>
                    <a:pt x="3499" y="320063"/>
                  </a:lnTo>
                  <a:lnTo>
                    <a:pt x="0" y="3481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420959" y="2818606"/>
              <a:ext cx="208494" cy="285103"/>
            </a:xfrm>
            <a:custGeom>
              <a:avLst/>
              <a:gdLst/>
              <a:ahLst/>
              <a:cxnLst/>
              <a:rect l="0" t="0" r="0" b="0"/>
              <a:pathLst>
                <a:path w="208494" h="285103">
                  <a:moveTo>
                    <a:pt x="208493" y="96094"/>
                  </a:moveTo>
                  <a:lnTo>
                    <a:pt x="208493" y="74970"/>
                  </a:lnTo>
                  <a:lnTo>
                    <a:pt x="202599" y="58704"/>
                  </a:lnTo>
                  <a:lnTo>
                    <a:pt x="197931" y="51272"/>
                  </a:lnTo>
                  <a:lnTo>
                    <a:pt x="183904" y="40066"/>
                  </a:lnTo>
                  <a:lnTo>
                    <a:pt x="147879" y="23866"/>
                  </a:lnTo>
                  <a:lnTo>
                    <a:pt x="125551" y="22728"/>
                  </a:lnTo>
                  <a:lnTo>
                    <a:pt x="75192" y="31003"/>
                  </a:lnTo>
                  <a:lnTo>
                    <a:pt x="24881" y="58060"/>
                  </a:lnTo>
                  <a:lnTo>
                    <a:pt x="6777" y="72190"/>
                  </a:lnTo>
                  <a:lnTo>
                    <a:pt x="2171" y="80158"/>
                  </a:lnTo>
                  <a:lnTo>
                    <a:pt x="0" y="97853"/>
                  </a:lnTo>
                  <a:lnTo>
                    <a:pt x="5390" y="102793"/>
                  </a:lnTo>
                  <a:lnTo>
                    <a:pt x="26116" y="105335"/>
                  </a:lnTo>
                  <a:lnTo>
                    <a:pt x="63574" y="95270"/>
                  </a:lnTo>
                  <a:lnTo>
                    <a:pt x="114736" y="70959"/>
                  </a:lnTo>
                  <a:lnTo>
                    <a:pt x="177173" y="17157"/>
                  </a:lnTo>
                  <a:lnTo>
                    <a:pt x="193099" y="1692"/>
                  </a:lnTo>
                  <a:lnTo>
                    <a:pt x="196019" y="0"/>
                  </a:lnTo>
                  <a:lnTo>
                    <a:pt x="195757" y="2188"/>
                  </a:lnTo>
                  <a:lnTo>
                    <a:pt x="175457" y="61486"/>
                  </a:lnTo>
                  <a:lnTo>
                    <a:pt x="156772" y="113083"/>
                  </a:lnTo>
                  <a:lnTo>
                    <a:pt x="141333" y="166464"/>
                  </a:lnTo>
                  <a:lnTo>
                    <a:pt x="125468" y="222931"/>
                  </a:lnTo>
                  <a:lnTo>
                    <a:pt x="109015" y="2851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95849" y="3247547"/>
            <a:ext cx="716241" cy="353551"/>
            <a:chOff x="2695849" y="3247547"/>
            <a:chExt cx="716241" cy="353551"/>
          </a:xfrm>
        </p:grpSpPr>
        <p:sp>
          <p:nvSpPr>
            <p:cNvPr id="45" name="Freeform 44"/>
            <p:cNvSpPr/>
            <p:nvPr/>
          </p:nvSpPr>
          <p:spPr>
            <a:xfrm>
              <a:off x="2695849" y="3247547"/>
              <a:ext cx="166873" cy="353551"/>
            </a:xfrm>
            <a:custGeom>
              <a:avLst/>
              <a:gdLst/>
              <a:ahLst/>
              <a:cxnLst/>
              <a:rect l="0" t="0" r="0" b="0"/>
              <a:pathLst>
                <a:path w="166873" h="353551">
                  <a:moveTo>
                    <a:pt x="0" y="25273"/>
                  </a:moveTo>
                  <a:lnTo>
                    <a:pt x="59950" y="9410"/>
                  </a:lnTo>
                  <a:lnTo>
                    <a:pt x="114840" y="3226"/>
                  </a:lnTo>
                  <a:lnTo>
                    <a:pt x="137254" y="0"/>
                  </a:lnTo>
                  <a:lnTo>
                    <a:pt x="158269" y="2251"/>
                  </a:lnTo>
                  <a:lnTo>
                    <a:pt x="164094" y="6609"/>
                  </a:lnTo>
                  <a:lnTo>
                    <a:pt x="166872" y="12830"/>
                  </a:lnTo>
                  <a:lnTo>
                    <a:pt x="165501" y="43324"/>
                  </a:lnTo>
                  <a:lnTo>
                    <a:pt x="155135" y="97859"/>
                  </a:lnTo>
                  <a:lnTo>
                    <a:pt x="142444" y="158042"/>
                  </a:lnTo>
                  <a:lnTo>
                    <a:pt x="129293" y="216599"/>
                  </a:lnTo>
                  <a:lnTo>
                    <a:pt x="121332" y="275776"/>
                  </a:lnTo>
                  <a:lnTo>
                    <a:pt x="119631" y="334561"/>
                  </a:lnTo>
                  <a:lnTo>
                    <a:pt x="119373" y="353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938699" y="3393489"/>
              <a:ext cx="145114" cy="117859"/>
            </a:xfrm>
            <a:custGeom>
              <a:avLst/>
              <a:gdLst/>
              <a:ahLst/>
              <a:cxnLst/>
              <a:rect l="0" t="0" r="0" b="0"/>
              <a:pathLst>
                <a:path w="145114" h="117859">
                  <a:moveTo>
                    <a:pt x="115270" y="28547"/>
                  </a:moveTo>
                  <a:lnTo>
                    <a:pt x="109989" y="7424"/>
                  </a:lnTo>
                  <a:lnTo>
                    <a:pt x="104012" y="2307"/>
                  </a:lnTo>
                  <a:lnTo>
                    <a:pt x="95606" y="0"/>
                  </a:lnTo>
                  <a:lnTo>
                    <a:pt x="65599" y="2036"/>
                  </a:lnTo>
                  <a:lnTo>
                    <a:pt x="55629" y="4242"/>
                  </a:lnTo>
                  <a:lnTo>
                    <a:pt x="38656" y="15534"/>
                  </a:lnTo>
                  <a:lnTo>
                    <a:pt x="9746" y="49803"/>
                  </a:lnTo>
                  <a:lnTo>
                    <a:pt x="2052" y="71891"/>
                  </a:lnTo>
                  <a:lnTo>
                    <a:pt x="0" y="83970"/>
                  </a:lnTo>
                  <a:lnTo>
                    <a:pt x="3054" y="94235"/>
                  </a:lnTo>
                  <a:lnTo>
                    <a:pt x="18236" y="111533"/>
                  </a:lnTo>
                  <a:lnTo>
                    <a:pt x="27369" y="115925"/>
                  </a:lnTo>
                  <a:lnTo>
                    <a:pt x="46359" y="117858"/>
                  </a:lnTo>
                  <a:lnTo>
                    <a:pt x="102098" y="112731"/>
                  </a:lnTo>
                  <a:lnTo>
                    <a:pt x="145113" y="1081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163394" y="3402141"/>
              <a:ext cx="248696" cy="149218"/>
            </a:xfrm>
            <a:custGeom>
              <a:avLst/>
              <a:gdLst/>
              <a:ahLst/>
              <a:cxnLst/>
              <a:rect l="0" t="0" r="0" b="0"/>
              <a:pathLst>
                <a:path w="248696" h="149218">
                  <a:moveTo>
                    <a:pt x="0" y="0"/>
                  </a:moveTo>
                  <a:lnTo>
                    <a:pt x="0" y="55384"/>
                  </a:lnTo>
                  <a:lnTo>
                    <a:pt x="0" y="97728"/>
                  </a:lnTo>
                  <a:lnTo>
                    <a:pt x="1105" y="83607"/>
                  </a:lnTo>
                  <a:lnTo>
                    <a:pt x="13846" y="39011"/>
                  </a:lnTo>
                  <a:lnTo>
                    <a:pt x="20284" y="33745"/>
                  </a:lnTo>
                  <a:lnTo>
                    <a:pt x="39227" y="30840"/>
                  </a:lnTo>
                  <a:lnTo>
                    <a:pt x="56489" y="36181"/>
                  </a:lnTo>
                  <a:lnTo>
                    <a:pt x="64187" y="40700"/>
                  </a:lnTo>
                  <a:lnTo>
                    <a:pt x="75688" y="54564"/>
                  </a:lnTo>
                  <a:lnTo>
                    <a:pt x="92077" y="90483"/>
                  </a:lnTo>
                  <a:lnTo>
                    <a:pt x="95649" y="92376"/>
                  </a:lnTo>
                  <a:lnTo>
                    <a:pt x="99136" y="89216"/>
                  </a:lnTo>
                  <a:lnTo>
                    <a:pt x="130165" y="41838"/>
                  </a:lnTo>
                  <a:lnTo>
                    <a:pt x="136515" y="34524"/>
                  </a:lnTo>
                  <a:lnTo>
                    <a:pt x="145170" y="30753"/>
                  </a:lnTo>
                  <a:lnTo>
                    <a:pt x="166577" y="29510"/>
                  </a:lnTo>
                  <a:lnTo>
                    <a:pt x="184934" y="35590"/>
                  </a:lnTo>
                  <a:lnTo>
                    <a:pt x="192924" y="40306"/>
                  </a:lnTo>
                  <a:lnTo>
                    <a:pt x="204749" y="54389"/>
                  </a:lnTo>
                  <a:lnTo>
                    <a:pt x="231909" y="111572"/>
                  </a:lnTo>
                  <a:lnTo>
                    <a:pt x="248695" y="1492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78590" y="3566385"/>
            <a:ext cx="457599" cy="631580"/>
            <a:chOff x="4078590" y="3566385"/>
            <a:chExt cx="457599" cy="631580"/>
          </a:xfrm>
        </p:grpSpPr>
        <p:sp>
          <p:nvSpPr>
            <p:cNvPr id="49" name="Freeform 48"/>
            <p:cNvSpPr/>
            <p:nvPr/>
          </p:nvSpPr>
          <p:spPr>
            <a:xfrm>
              <a:off x="4078590" y="3566385"/>
              <a:ext cx="417808" cy="631580"/>
            </a:xfrm>
            <a:custGeom>
              <a:avLst/>
              <a:gdLst/>
              <a:ahLst/>
              <a:cxnLst/>
              <a:rect l="0" t="0" r="0" b="0"/>
              <a:pathLst>
                <a:path w="417808" h="631580">
                  <a:moveTo>
                    <a:pt x="0" y="492310"/>
                  </a:moveTo>
                  <a:lnTo>
                    <a:pt x="33936" y="433464"/>
                  </a:lnTo>
                  <a:lnTo>
                    <a:pt x="61140" y="374576"/>
                  </a:lnTo>
                  <a:lnTo>
                    <a:pt x="83840" y="319795"/>
                  </a:lnTo>
                  <a:lnTo>
                    <a:pt x="110900" y="264373"/>
                  </a:lnTo>
                  <a:lnTo>
                    <a:pt x="109304" y="255243"/>
                  </a:lnTo>
                  <a:lnTo>
                    <a:pt x="91459" y="230727"/>
                  </a:lnTo>
                  <a:lnTo>
                    <a:pt x="89651" y="212465"/>
                  </a:lnTo>
                  <a:lnTo>
                    <a:pt x="111952" y="153970"/>
                  </a:lnTo>
                  <a:lnTo>
                    <a:pt x="133791" y="99493"/>
                  </a:lnTo>
                  <a:lnTo>
                    <a:pt x="165949" y="36911"/>
                  </a:lnTo>
                  <a:lnTo>
                    <a:pt x="180456" y="5520"/>
                  </a:lnTo>
                  <a:lnTo>
                    <a:pt x="185518" y="881"/>
                  </a:lnTo>
                  <a:lnTo>
                    <a:pt x="191102" y="0"/>
                  </a:lnTo>
                  <a:lnTo>
                    <a:pt x="197036" y="1623"/>
                  </a:lnTo>
                  <a:lnTo>
                    <a:pt x="202097" y="8231"/>
                  </a:lnTo>
                  <a:lnTo>
                    <a:pt x="221109" y="64441"/>
                  </a:lnTo>
                  <a:lnTo>
                    <a:pt x="236469" y="115365"/>
                  </a:lnTo>
                  <a:lnTo>
                    <a:pt x="248020" y="163245"/>
                  </a:lnTo>
                  <a:lnTo>
                    <a:pt x="251561" y="183404"/>
                  </a:lnTo>
                  <a:lnTo>
                    <a:pt x="270232" y="214644"/>
                  </a:lnTo>
                  <a:lnTo>
                    <a:pt x="292532" y="240686"/>
                  </a:lnTo>
                  <a:lnTo>
                    <a:pt x="319995" y="301388"/>
                  </a:lnTo>
                  <a:lnTo>
                    <a:pt x="338007" y="360662"/>
                  </a:lnTo>
                  <a:lnTo>
                    <a:pt x="358101" y="422471"/>
                  </a:lnTo>
                  <a:lnTo>
                    <a:pt x="374697" y="474598"/>
                  </a:lnTo>
                  <a:lnTo>
                    <a:pt x="387963" y="530895"/>
                  </a:lnTo>
                  <a:lnTo>
                    <a:pt x="404543" y="590319"/>
                  </a:lnTo>
                  <a:lnTo>
                    <a:pt x="417807" y="631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267598" y="3929373"/>
              <a:ext cx="268591" cy="9949"/>
            </a:xfrm>
            <a:custGeom>
              <a:avLst/>
              <a:gdLst/>
              <a:ahLst/>
              <a:cxnLst/>
              <a:rect l="0" t="0" r="0" b="0"/>
              <a:pathLst>
                <a:path w="268591" h="9949">
                  <a:moveTo>
                    <a:pt x="0" y="9948"/>
                  </a:moveTo>
                  <a:lnTo>
                    <a:pt x="35411" y="2075"/>
                  </a:lnTo>
                  <a:lnTo>
                    <a:pt x="96895" y="274"/>
                  </a:lnTo>
                  <a:lnTo>
                    <a:pt x="149361" y="54"/>
                  </a:lnTo>
                  <a:lnTo>
                    <a:pt x="202300" y="11"/>
                  </a:lnTo>
                  <a:lnTo>
                    <a:pt x="256804" y="1"/>
                  </a:lnTo>
                  <a:lnTo>
                    <a:pt x="2685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4629528" y="4098486"/>
            <a:ext cx="169651" cy="205058"/>
          </a:xfrm>
          <a:custGeom>
            <a:avLst/>
            <a:gdLst/>
            <a:ahLst/>
            <a:cxnLst/>
            <a:rect l="0" t="0" r="0" b="0"/>
            <a:pathLst>
              <a:path w="169651" h="205058">
                <a:moveTo>
                  <a:pt x="95668" y="29843"/>
                </a:moveTo>
                <a:lnTo>
                  <a:pt x="79826" y="19281"/>
                </a:lnTo>
                <a:lnTo>
                  <a:pt x="63204" y="17043"/>
                </a:lnTo>
                <a:lnTo>
                  <a:pt x="54130" y="17994"/>
                </a:lnTo>
                <a:lnTo>
                  <a:pt x="38152" y="24945"/>
                </a:lnTo>
                <a:lnTo>
                  <a:pt x="23683" y="36509"/>
                </a:lnTo>
                <a:lnTo>
                  <a:pt x="9883" y="52701"/>
                </a:lnTo>
                <a:lnTo>
                  <a:pt x="2276" y="73898"/>
                </a:lnTo>
                <a:lnTo>
                  <a:pt x="0" y="96951"/>
                </a:lnTo>
                <a:lnTo>
                  <a:pt x="10392" y="148883"/>
                </a:lnTo>
                <a:lnTo>
                  <a:pt x="24960" y="173680"/>
                </a:lnTo>
                <a:lnTo>
                  <a:pt x="43278" y="195028"/>
                </a:lnTo>
                <a:lnTo>
                  <a:pt x="62067" y="202737"/>
                </a:lnTo>
                <a:lnTo>
                  <a:pt x="84050" y="205057"/>
                </a:lnTo>
                <a:lnTo>
                  <a:pt x="104873" y="202404"/>
                </a:lnTo>
                <a:lnTo>
                  <a:pt x="135239" y="189415"/>
                </a:lnTo>
                <a:lnTo>
                  <a:pt x="149362" y="174820"/>
                </a:lnTo>
                <a:lnTo>
                  <a:pt x="158218" y="156174"/>
                </a:lnTo>
                <a:lnTo>
                  <a:pt x="169650" y="100612"/>
                </a:lnTo>
                <a:lnTo>
                  <a:pt x="168309" y="69970"/>
                </a:lnTo>
                <a:lnTo>
                  <a:pt x="160913" y="39890"/>
                </a:lnTo>
                <a:lnTo>
                  <a:pt x="148982" y="22887"/>
                </a:lnTo>
                <a:lnTo>
                  <a:pt x="129518" y="6781"/>
                </a:lnTo>
                <a:lnTo>
                  <a:pt x="11556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864465" y="3790105"/>
            <a:ext cx="159165" cy="149217"/>
            <a:chOff x="4864465" y="3790105"/>
            <a:chExt cx="159165" cy="149217"/>
          </a:xfrm>
        </p:grpSpPr>
        <p:sp>
          <p:nvSpPr>
            <p:cNvPr id="53" name="Freeform 52"/>
            <p:cNvSpPr/>
            <p:nvPr/>
          </p:nvSpPr>
          <p:spPr>
            <a:xfrm>
              <a:off x="4894308" y="3909478"/>
              <a:ext cx="129322" cy="29844"/>
            </a:xfrm>
            <a:custGeom>
              <a:avLst/>
              <a:gdLst/>
              <a:ahLst/>
              <a:cxnLst/>
              <a:rect l="0" t="0" r="0" b="0"/>
              <a:pathLst>
                <a:path w="129322" h="29844">
                  <a:moveTo>
                    <a:pt x="0" y="29843"/>
                  </a:moveTo>
                  <a:lnTo>
                    <a:pt x="59950" y="12875"/>
                  </a:lnTo>
                  <a:lnTo>
                    <a:pt x="108946" y="2871"/>
                  </a:lnTo>
                  <a:lnTo>
                    <a:pt x="12932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864465" y="3790105"/>
              <a:ext cx="149218" cy="9948"/>
            </a:xfrm>
            <a:custGeom>
              <a:avLst/>
              <a:gdLst/>
              <a:ahLst/>
              <a:cxnLst/>
              <a:rect l="0" t="0" r="0" b="0"/>
              <a:pathLst>
                <a:path w="149218" h="9948">
                  <a:moveTo>
                    <a:pt x="0" y="9947"/>
                  </a:moveTo>
                  <a:lnTo>
                    <a:pt x="51158" y="2074"/>
                  </a:lnTo>
                  <a:lnTo>
                    <a:pt x="114033" y="273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92742" y="3554123"/>
            <a:ext cx="915197" cy="415043"/>
            <a:chOff x="5192742" y="3554123"/>
            <a:chExt cx="915197" cy="415043"/>
          </a:xfrm>
        </p:grpSpPr>
        <p:sp>
          <p:nvSpPr>
            <p:cNvPr id="56" name="Freeform 55"/>
            <p:cNvSpPr/>
            <p:nvPr/>
          </p:nvSpPr>
          <p:spPr>
            <a:xfrm>
              <a:off x="5192742" y="3750313"/>
              <a:ext cx="23593" cy="198957"/>
            </a:xfrm>
            <a:custGeom>
              <a:avLst/>
              <a:gdLst/>
              <a:ahLst/>
              <a:cxnLst/>
              <a:rect l="0" t="0" r="0" b="0"/>
              <a:pathLst>
                <a:path w="23593" h="198957">
                  <a:moveTo>
                    <a:pt x="0" y="0"/>
                  </a:moveTo>
                  <a:lnTo>
                    <a:pt x="14778" y="16990"/>
                  </a:lnTo>
                  <a:lnTo>
                    <a:pt x="22411" y="32973"/>
                  </a:lnTo>
                  <a:lnTo>
                    <a:pt x="23592" y="51130"/>
                  </a:lnTo>
                  <a:lnTo>
                    <a:pt x="19277" y="113335"/>
                  </a:lnTo>
                  <a:lnTo>
                    <a:pt x="11395" y="173598"/>
                  </a:lnTo>
                  <a:lnTo>
                    <a:pt x="9947" y="1989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387810" y="3750313"/>
              <a:ext cx="23784" cy="218853"/>
            </a:xfrm>
            <a:custGeom>
              <a:avLst/>
              <a:gdLst/>
              <a:ahLst/>
              <a:cxnLst/>
              <a:rect l="0" t="0" r="0" b="0"/>
              <a:pathLst>
                <a:path w="23784" h="218853">
                  <a:moveTo>
                    <a:pt x="23783" y="0"/>
                  </a:moveTo>
                  <a:lnTo>
                    <a:pt x="23783" y="21124"/>
                  </a:lnTo>
                  <a:lnTo>
                    <a:pt x="17888" y="37390"/>
                  </a:lnTo>
                  <a:lnTo>
                    <a:pt x="5088" y="64870"/>
                  </a:lnTo>
                  <a:lnTo>
                    <a:pt x="0" y="87413"/>
                  </a:lnTo>
                  <a:lnTo>
                    <a:pt x="3157" y="144271"/>
                  </a:lnTo>
                  <a:lnTo>
                    <a:pt x="3791" y="205210"/>
                  </a:lnTo>
                  <a:lnTo>
                    <a:pt x="3887" y="2188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237199" y="3670731"/>
              <a:ext cx="349703" cy="139270"/>
            </a:xfrm>
            <a:custGeom>
              <a:avLst/>
              <a:gdLst/>
              <a:ahLst/>
              <a:cxnLst/>
              <a:rect l="0" t="0" r="0" b="0"/>
              <a:pathLst>
                <a:path w="349703" h="139270">
                  <a:moveTo>
                    <a:pt x="5281" y="0"/>
                  </a:moveTo>
                  <a:lnTo>
                    <a:pt x="0" y="15843"/>
                  </a:lnTo>
                  <a:lnTo>
                    <a:pt x="356" y="32464"/>
                  </a:lnTo>
                  <a:lnTo>
                    <a:pt x="13680" y="79927"/>
                  </a:lnTo>
                  <a:lnTo>
                    <a:pt x="36129" y="116494"/>
                  </a:lnTo>
                  <a:lnTo>
                    <a:pt x="42426" y="124086"/>
                  </a:lnTo>
                  <a:lnTo>
                    <a:pt x="52151" y="128042"/>
                  </a:lnTo>
                  <a:lnTo>
                    <a:pt x="77694" y="129489"/>
                  </a:lnTo>
                  <a:lnTo>
                    <a:pt x="112582" y="118809"/>
                  </a:lnTo>
                  <a:lnTo>
                    <a:pt x="175191" y="83981"/>
                  </a:lnTo>
                  <a:lnTo>
                    <a:pt x="206684" y="74377"/>
                  </a:lnTo>
                  <a:lnTo>
                    <a:pt x="247824" y="72145"/>
                  </a:lnTo>
                  <a:lnTo>
                    <a:pt x="302905" y="83665"/>
                  </a:lnTo>
                  <a:lnTo>
                    <a:pt x="328037" y="98354"/>
                  </a:lnTo>
                  <a:lnTo>
                    <a:pt x="349484" y="116707"/>
                  </a:lnTo>
                  <a:lnTo>
                    <a:pt x="349702" y="122017"/>
                  </a:lnTo>
                  <a:lnTo>
                    <a:pt x="345426" y="126662"/>
                  </a:lnTo>
                  <a:lnTo>
                    <a:pt x="323610" y="139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61276" y="3764053"/>
              <a:ext cx="188020" cy="201531"/>
            </a:xfrm>
            <a:custGeom>
              <a:avLst/>
              <a:gdLst/>
              <a:ahLst/>
              <a:cxnLst/>
              <a:rect l="0" t="0" r="0" b="0"/>
              <a:pathLst>
                <a:path w="188020" h="201531">
                  <a:moveTo>
                    <a:pt x="48750" y="26052"/>
                  </a:moveTo>
                  <a:lnTo>
                    <a:pt x="22346" y="36613"/>
                  </a:lnTo>
                  <a:lnTo>
                    <a:pt x="14567" y="45251"/>
                  </a:lnTo>
                  <a:lnTo>
                    <a:pt x="5925" y="69586"/>
                  </a:lnTo>
                  <a:lnTo>
                    <a:pt x="377" y="129135"/>
                  </a:lnTo>
                  <a:lnTo>
                    <a:pt x="2229" y="184618"/>
                  </a:lnTo>
                  <a:lnTo>
                    <a:pt x="4862" y="201530"/>
                  </a:lnTo>
                  <a:lnTo>
                    <a:pt x="0" y="158694"/>
                  </a:lnTo>
                  <a:lnTo>
                    <a:pt x="1418" y="108296"/>
                  </a:lnTo>
                  <a:lnTo>
                    <a:pt x="9660" y="82132"/>
                  </a:lnTo>
                  <a:lnTo>
                    <a:pt x="32482" y="61661"/>
                  </a:lnTo>
                  <a:lnTo>
                    <a:pt x="88405" y="23495"/>
                  </a:lnTo>
                  <a:lnTo>
                    <a:pt x="103586" y="9809"/>
                  </a:lnTo>
                  <a:lnTo>
                    <a:pt x="123597" y="2253"/>
                  </a:lnTo>
                  <a:lnTo>
                    <a:pt x="146124" y="0"/>
                  </a:lnTo>
                  <a:lnTo>
                    <a:pt x="188019" y="61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918930" y="3554123"/>
              <a:ext cx="189009" cy="149509"/>
            </a:xfrm>
            <a:custGeom>
              <a:avLst/>
              <a:gdLst/>
              <a:ahLst/>
              <a:cxnLst/>
              <a:rect l="0" t="0" r="0" b="0"/>
              <a:pathLst>
                <a:path w="189009" h="149509">
                  <a:moveTo>
                    <a:pt x="0" y="17130"/>
                  </a:moveTo>
                  <a:lnTo>
                    <a:pt x="10561" y="6568"/>
                  </a:lnTo>
                  <a:lnTo>
                    <a:pt x="27537" y="1383"/>
                  </a:lnTo>
                  <a:lnTo>
                    <a:pt x="38254" y="0"/>
                  </a:lnTo>
                  <a:lnTo>
                    <a:pt x="56056" y="4359"/>
                  </a:lnTo>
                  <a:lnTo>
                    <a:pt x="85497" y="25170"/>
                  </a:lnTo>
                  <a:lnTo>
                    <a:pt x="89052" y="32438"/>
                  </a:lnTo>
                  <a:lnTo>
                    <a:pt x="90054" y="49356"/>
                  </a:lnTo>
                  <a:lnTo>
                    <a:pt x="84404" y="82804"/>
                  </a:lnTo>
                  <a:lnTo>
                    <a:pt x="70449" y="110154"/>
                  </a:lnTo>
                  <a:lnTo>
                    <a:pt x="52313" y="132258"/>
                  </a:lnTo>
                  <a:lnTo>
                    <a:pt x="51455" y="138095"/>
                  </a:lnTo>
                  <a:lnTo>
                    <a:pt x="54198" y="143090"/>
                  </a:lnTo>
                  <a:lnTo>
                    <a:pt x="59344" y="147527"/>
                  </a:lnTo>
                  <a:lnTo>
                    <a:pt x="76851" y="149508"/>
                  </a:lnTo>
                  <a:lnTo>
                    <a:pt x="136903" y="146854"/>
                  </a:lnTo>
                  <a:lnTo>
                    <a:pt x="189008" y="1464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44047" y="4337233"/>
            <a:ext cx="925145" cy="417807"/>
            <a:chOff x="4944047" y="4337233"/>
            <a:chExt cx="925145" cy="417807"/>
          </a:xfrm>
        </p:grpSpPr>
        <p:sp>
          <p:nvSpPr>
            <p:cNvPr id="62" name="Freeform 61"/>
            <p:cNvSpPr/>
            <p:nvPr/>
          </p:nvSpPr>
          <p:spPr>
            <a:xfrm>
              <a:off x="4944047" y="4556084"/>
              <a:ext cx="139270" cy="99479"/>
            </a:xfrm>
            <a:custGeom>
              <a:avLst/>
              <a:gdLst/>
              <a:ahLst/>
              <a:cxnLst/>
              <a:rect l="0" t="0" r="0" b="0"/>
              <a:pathLst>
                <a:path w="139270" h="99479">
                  <a:moveTo>
                    <a:pt x="0" y="99478"/>
                  </a:moveTo>
                  <a:lnTo>
                    <a:pt x="58846" y="83615"/>
                  </a:lnTo>
                  <a:lnTo>
                    <a:pt x="83998" y="81375"/>
                  </a:lnTo>
                  <a:lnTo>
                    <a:pt x="95790" y="71934"/>
                  </a:lnTo>
                  <a:lnTo>
                    <a:pt x="129698" y="16829"/>
                  </a:lnTo>
                  <a:lnTo>
                    <a:pt x="13926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944047" y="4426762"/>
              <a:ext cx="149218" cy="69636"/>
            </a:xfrm>
            <a:custGeom>
              <a:avLst/>
              <a:gdLst/>
              <a:ahLst/>
              <a:cxnLst/>
              <a:rect l="0" t="0" r="0" b="0"/>
              <a:pathLst>
                <a:path w="149218" h="69636">
                  <a:moveTo>
                    <a:pt x="0" y="69635"/>
                  </a:moveTo>
                  <a:lnTo>
                    <a:pt x="35411" y="61761"/>
                  </a:lnTo>
                  <a:lnTo>
                    <a:pt x="46819" y="61070"/>
                  </a:lnTo>
                  <a:lnTo>
                    <a:pt x="105122" y="28411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202689" y="4391120"/>
              <a:ext cx="172096" cy="291172"/>
            </a:xfrm>
            <a:custGeom>
              <a:avLst/>
              <a:gdLst/>
              <a:ahLst/>
              <a:cxnLst/>
              <a:rect l="0" t="0" r="0" b="0"/>
              <a:pathLst>
                <a:path w="172096" h="291172">
                  <a:moveTo>
                    <a:pt x="69635" y="25695"/>
                  </a:moveTo>
                  <a:lnTo>
                    <a:pt x="80197" y="9852"/>
                  </a:lnTo>
                  <a:lnTo>
                    <a:pt x="87730" y="5185"/>
                  </a:lnTo>
                  <a:lnTo>
                    <a:pt x="107889" y="0"/>
                  </a:lnTo>
                  <a:lnTo>
                    <a:pt x="128638" y="3590"/>
                  </a:lnTo>
                  <a:lnTo>
                    <a:pt x="138814" y="7642"/>
                  </a:lnTo>
                  <a:lnTo>
                    <a:pt x="153067" y="20987"/>
                  </a:lnTo>
                  <a:lnTo>
                    <a:pt x="158416" y="29188"/>
                  </a:lnTo>
                  <a:lnTo>
                    <a:pt x="159771" y="37971"/>
                  </a:lnTo>
                  <a:lnTo>
                    <a:pt x="155382" y="56573"/>
                  </a:lnTo>
                  <a:lnTo>
                    <a:pt x="143114" y="72946"/>
                  </a:lnTo>
                  <a:lnTo>
                    <a:pt x="98675" y="107160"/>
                  </a:lnTo>
                  <a:lnTo>
                    <a:pt x="47458" y="129177"/>
                  </a:lnTo>
                  <a:lnTo>
                    <a:pt x="64415" y="127956"/>
                  </a:lnTo>
                  <a:lnTo>
                    <a:pt x="81684" y="131199"/>
                  </a:lnTo>
                  <a:lnTo>
                    <a:pt x="130889" y="162468"/>
                  </a:lnTo>
                  <a:lnTo>
                    <a:pt x="154348" y="181786"/>
                  </a:lnTo>
                  <a:lnTo>
                    <a:pt x="170019" y="206792"/>
                  </a:lnTo>
                  <a:lnTo>
                    <a:pt x="172095" y="225556"/>
                  </a:lnTo>
                  <a:lnTo>
                    <a:pt x="168228" y="244948"/>
                  </a:lnTo>
                  <a:lnTo>
                    <a:pt x="159140" y="264620"/>
                  </a:lnTo>
                  <a:lnTo>
                    <a:pt x="144785" y="278522"/>
                  </a:lnTo>
                  <a:lnTo>
                    <a:pt x="136315" y="283776"/>
                  </a:lnTo>
                  <a:lnTo>
                    <a:pt x="97989" y="291171"/>
                  </a:lnTo>
                  <a:lnTo>
                    <a:pt x="62193" y="288081"/>
                  </a:lnTo>
                  <a:lnTo>
                    <a:pt x="16870" y="270298"/>
                  </a:lnTo>
                  <a:lnTo>
                    <a:pt x="0" y="2544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461332" y="4705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620496" y="4446658"/>
              <a:ext cx="29845" cy="208905"/>
            </a:xfrm>
            <a:custGeom>
              <a:avLst/>
              <a:gdLst/>
              <a:ahLst/>
              <a:cxnLst/>
              <a:rect l="0" t="0" r="0" b="0"/>
              <a:pathLst>
                <a:path w="29845" h="208905">
                  <a:moveTo>
                    <a:pt x="0" y="0"/>
                  </a:moveTo>
                  <a:lnTo>
                    <a:pt x="15863" y="59950"/>
                  </a:lnTo>
                  <a:lnTo>
                    <a:pt x="19099" y="120736"/>
                  </a:lnTo>
                  <a:lnTo>
                    <a:pt x="25019" y="180680"/>
                  </a:lnTo>
                  <a:lnTo>
                    <a:pt x="29844" y="2089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24641" y="4456606"/>
              <a:ext cx="144551" cy="98056"/>
            </a:xfrm>
            <a:custGeom>
              <a:avLst/>
              <a:gdLst/>
              <a:ahLst/>
              <a:cxnLst/>
              <a:rect l="0" t="0" r="0" b="0"/>
              <a:pathLst>
                <a:path w="144551" h="98056">
                  <a:moveTo>
                    <a:pt x="5281" y="0"/>
                  </a:moveTo>
                  <a:lnTo>
                    <a:pt x="5281" y="55384"/>
                  </a:lnTo>
                  <a:lnTo>
                    <a:pt x="0" y="88255"/>
                  </a:lnTo>
                  <a:lnTo>
                    <a:pt x="1760" y="94206"/>
                  </a:lnTo>
                  <a:lnTo>
                    <a:pt x="6250" y="97069"/>
                  </a:lnTo>
                  <a:lnTo>
                    <a:pt x="53346" y="98055"/>
                  </a:lnTo>
                  <a:lnTo>
                    <a:pt x="115100" y="85590"/>
                  </a:lnTo>
                  <a:lnTo>
                    <a:pt x="144550" y="795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859243" y="4337233"/>
              <a:ext cx="9027" cy="417807"/>
            </a:xfrm>
            <a:custGeom>
              <a:avLst/>
              <a:gdLst/>
              <a:ahLst/>
              <a:cxnLst/>
              <a:rect l="0" t="0" r="0" b="0"/>
              <a:pathLst>
                <a:path w="9027" h="417807">
                  <a:moveTo>
                    <a:pt x="0" y="0"/>
                  </a:moveTo>
                  <a:lnTo>
                    <a:pt x="5280" y="55383"/>
                  </a:lnTo>
                  <a:lnTo>
                    <a:pt x="9026" y="107674"/>
                  </a:lnTo>
                  <a:lnTo>
                    <a:pt x="6818" y="170076"/>
                  </a:lnTo>
                  <a:lnTo>
                    <a:pt x="2020" y="219136"/>
                  </a:lnTo>
                  <a:lnTo>
                    <a:pt x="599" y="271622"/>
                  </a:lnTo>
                  <a:lnTo>
                    <a:pt x="177" y="332122"/>
                  </a:lnTo>
                  <a:lnTo>
                    <a:pt x="52" y="384313"/>
                  </a:lnTo>
                  <a:lnTo>
                    <a:pt x="0" y="4178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47702" y="5185743"/>
            <a:ext cx="1422534" cy="583971"/>
            <a:chOff x="4247702" y="5185743"/>
            <a:chExt cx="1422534" cy="583971"/>
          </a:xfrm>
        </p:grpSpPr>
        <p:sp>
          <p:nvSpPr>
            <p:cNvPr id="70" name="Freeform 69"/>
            <p:cNvSpPr/>
            <p:nvPr/>
          </p:nvSpPr>
          <p:spPr>
            <a:xfrm>
              <a:off x="4247702" y="5221387"/>
              <a:ext cx="228801" cy="548327"/>
            </a:xfrm>
            <a:custGeom>
              <a:avLst/>
              <a:gdLst/>
              <a:ahLst/>
              <a:cxnLst/>
              <a:rect l="0" t="0" r="0" b="0"/>
              <a:pathLst>
                <a:path w="228801" h="548327">
                  <a:moveTo>
                    <a:pt x="0" y="488639"/>
                  </a:moveTo>
                  <a:lnTo>
                    <a:pt x="13846" y="436540"/>
                  </a:lnTo>
                  <a:lnTo>
                    <a:pt x="19807" y="376987"/>
                  </a:lnTo>
                  <a:lnTo>
                    <a:pt x="33584" y="320543"/>
                  </a:lnTo>
                  <a:lnTo>
                    <a:pt x="41922" y="262049"/>
                  </a:lnTo>
                  <a:lnTo>
                    <a:pt x="56652" y="202451"/>
                  </a:lnTo>
                  <a:lnTo>
                    <a:pt x="72988" y="142298"/>
                  </a:lnTo>
                  <a:lnTo>
                    <a:pt x="89536" y="83095"/>
                  </a:lnTo>
                  <a:lnTo>
                    <a:pt x="112947" y="24509"/>
                  </a:lnTo>
                  <a:lnTo>
                    <a:pt x="121307" y="2716"/>
                  </a:lnTo>
                  <a:lnTo>
                    <a:pt x="125083" y="0"/>
                  </a:lnTo>
                  <a:lnTo>
                    <a:pt x="128707" y="2610"/>
                  </a:lnTo>
                  <a:lnTo>
                    <a:pt x="132228" y="8771"/>
                  </a:lnTo>
                  <a:lnTo>
                    <a:pt x="138984" y="64100"/>
                  </a:lnTo>
                  <a:lnTo>
                    <a:pt x="146869" y="119896"/>
                  </a:lnTo>
                  <a:lnTo>
                    <a:pt x="148753" y="173493"/>
                  </a:lnTo>
                  <a:lnTo>
                    <a:pt x="150231" y="226654"/>
                  </a:lnTo>
                  <a:lnTo>
                    <a:pt x="157073" y="279731"/>
                  </a:lnTo>
                  <a:lnTo>
                    <a:pt x="164033" y="338071"/>
                  </a:lnTo>
                  <a:lnTo>
                    <a:pt x="172888" y="396989"/>
                  </a:lnTo>
                  <a:lnTo>
                    <a:pt x="185783" y="455553"/>
                  </a:lnTo>
                  <a:lnTo>
                    <a:pt x="201922" y="508549"/>
                  </a:lnTo>
                  <a:lnTo>
                    <a:pt x="212432" y="530647"/>
                  </a:lnTo>
                  <a:lnTo>
                    <a:pt x="228800" y="548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07389" y="5511071"/>
              <a:ext cx="159166" cy="1"/>
            </a:xfrm>
            <a:custGeom>
              <a:avLst/>
              <a:gdLst/>
              <a:ahLst/>
              <a:cxnLst/>
              <a:rect l="0" t="0" r="0" b="0"/>
              <a:pathLst>
                <a:path w="159166" h="1">
                  <a:moveTo>
                    <a:pt x="0" y="0"/>
                  </a:moveTo>
                  <a:lnTo>
                    <a:pt x="60665" y="0"/>
                  </a:lnTo>
                  <a:lnTo>
                    <a:pt x="114490" y="0"/>
                  </a:lnTo>
                  <a:lnTo>
                    <a:pt x="15916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615770" y="5540914"/>
              <a:ext cx="29845" cy="9949"/>
            </a:xfrm>
            <a:custGeom>
              <a:avLst/>
              <a:gdLst/>
              <a:ahLst/>
              <a:cxnLst/>
              <a:rect l="0" t="0" r="0" b="0"/>
              <a:pathLst>
                <a:path w="29845" h="9949">
                  <a:moveTo>
                    <a:pt x="0" y="9948"/>
                  </a:moveTo>
                  <a:lnTo>
                    <a:pt x="2984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575979" y="5421540"/>
              <a:ext cx="79584" cy="1"/>
            </a:xfrm>
            <a:custGeom>
              <a:avLst/>
              <a:gdLst/>
              <a:ahLst/>
              <a:cxnLst/>
              <a:rect l="0" t="0" r="0" b="0"/>
              <a:pathLst>
                <a:path w="79584" h="1">
                  <a:moveTo>
                    <a:pt x="0" y="0"/>
                  </a:moveTo>
                  <a:lnTo>
                    <a:pt x="53137" y="0"/>
                  </a:lnTo>
                  <a:lnTo>
                    <a:pt x="7958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834622" y="5461332"/>
              <a:ext cx="29844" cy="208904"/>
            </a:xfrm>
            <a:custGeom>
              <a:avLst/>
              <a:gdLst/>
              <a:ahLst/>
              <a:cxnLst/>
              <a:rect l="0" t="0" r="0" b="0"/>
              <a:pathLst>
                <a:path w="29844" h="208904">
                  <a:moveTo>
                    <a:pt x="0" y="0"/>
                  </a:moveTo>
                  <a:lnTo>
                    <a:pt x="7873" y="35410"/>
                  </a:lnTo>
                  <a:lnTo>
                    <a:pt x="16511" y="96895"/>
                  </a:lnTo>
                  <a:lnTo>
                    <a:pt x="22174" y="155256"/>
                  </a:lnTo>
                  <a:lnTo>
                    <a:pt x="29843" y="2089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864465" y="56901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003734" y="5471280"/>
              <a:ext cx="19896" cy="208904"/>
            </a:xfrm>
            <a:custGeom>
              <a:avLst/>
              <a:gdLst/>
              <a:ahLst/>
              <a:cxnLst/>
              <a:rect l="0" t="0" r="0" b="0"/>
              <a:pathLst>
                <a:path w="19896" h="208904">
                  <a:moveTo>
                    <a:pt x="0" y="0"/>
                  </a:moveTo>
                  <a:lnTo>
                    <a:pt x="8565" y="55383"/>
                  </a:lnTo>
                  <a:lnTo>
                    <a:pt x="9674" y="106569"/>
                  </a:lnTo>
                  <a:lnTo>
                    <a:pt x="12841" y="159255"/>
                  </a:lnTo>
                  <a:lnTo>
                    <a:pt x="19895" y="2089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792211" y="5291358"/>
              <a:ext cx="370688" cy="156979"/>
            </a:xfrm>
            <a:custGeom>
              <a:avLst/>
              <a:gdLst/>
              <a:ahLst/>
              <a:cxnLst/>
              <a:rect l="0" t="0" r="0" b="0"/>
              <a:pathLst>
                <a:path w="370688" h="156979">
                  <a:moveTo>
                    <a:pt x="12567" y="70496"/>
                  </a:moveTo>
                  <a:lnTo>
                    <a:pt x="2005" y="81057"/>
                  </a:lnTo>
                  <a:lnTo>
                    <a:pt x="0" y="87485"/>
                  </a:lnTo>
                  <a:lnTo>
                    <a:pt x="2457" y="112373"/>
                  </a:lnTo>
                  <a:lnTo>
                    <a:pt x="7337" y="131110"/>
                  </a:lnTo>
                  <a:lnTo>
                    <a:pt x="12397" y="138538"/>
                  </a:lnTo>
                  <a:lnTo>
                    <a:pt x="26860" y="149739"/>
                  </a:lnTo>
                  <a:lnTo>
                    <a:pt x="64207" y="156978"/>
                  </a:lnTo>
                  <a:lnTo>
                    <a:pt x="104994" y="148561"/>
                  </a:lnTo>
                  <a:lnTo>
                    <a:pt x="165222" y="125912"/>
                  </a:lnTo>
                  <a:lnTo>
                    <a:pt x="220840" y="100151"/>
                  </a:lnTo>
                  <a:lnTo>
                    <a:pt x="234314" y="93582"/>
                  </a:lnTo>
                  <a:lnTo>
                    <a:pt x="258127" y="56808"/>
                  </a:lnTo>
                  <a:lnTo>
                    <a:pt x="279764" y="15779"/>
                  </a:lnTo>
                  <a:lnTo>
                    <a:pt x="290176" y="6385"/>
                  </a:lnTo>
                  <a:lnTo>
                    <a:pt x="300434" y="1228"/>
                  </a:lnTo>
                  <a:lnTo>
                    <a:pt x="310588" y="0"/>
                  </a:lnTo>
                  <a:lnTo>
                    <a:pt x="330713" y="4532"/>
                  </a:lnTo>
                  <a:lnTo>
                    <a:pt x="347763" y="16861"/>
                  </a:lnTo>
                  <a:lnTo>
                    <a:pt x="370687" y="406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242480" y="5361854"/>
              <a:ext cx="149218" cy="238299"/>
            </a:xfrm>
            <a:custGeom>
              <a:avLst/>
              <a:gdLst/>
              <a:ahLst/>
              <a:cxnLst/>
              <a:rect l="0" t="0" r="0" b="0"/>
              <a:pathLst>
                <a:path w="149218" h="238299">
                  <a:moveTo>
                    <a:pt x="0" y="0"/>
                  </a:moveTo>
                  <a:lnTo>
                    <a:pt x="7874" y="35411"/>
                  </a:lnTo>
                  <a:lnTo>
                    <a:pt x="16512" y="90058"/>
                  </a:lnTo>
                  <a:lnTo>
                    <a:pt x="22175" y="142975"/>
                  </a:lnTo>
                  <a:lnTo>
                    <a:pt x="28329" y="201039"/>
                  </a:lnTo>
                  <a:lnTo>
                    <a:pt x="35276" y="238298"/>
                  </a:lnTo>
                  <a:lnTo>
                    <a:pt x="31572" y="179339"/>
                  </a:lnTo>
                  <a:lnTo>
                    <a:pt x="40788" y="124014"/>
                  </a:lnTo>
                  <a:lnTo>
                    <a:pt x="58713" y="64514"/>
                  </a:lnTo>
                  <a:lnTo>
                    <a:pt x="73623" y="46726"/>
                  </a:lnTo>
                  <a:lnTo>
                    <a:pt x="85557" y="42204"/>
                  </a:lnTo>
                  <a:lnTo>
                    <a:pt x="134677" y="39940"/>
                  </a:lnTo>
                  <a:lnTo>
                    <a:pt x="149217" y="39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431488" y="5185743"/>
              <a:ext cx="238748" cy="215903"/>
            </a:xfrm>
            <a:custGeom>
              <a:avLst/>
              <a:gdLst/>
              <a:ahLst/>
              <a:cxnLst/>
              <a:rect l="0" t="0" r="0" b="0"/>
              <a:pathLst>
                <a:path w="238748" h="215903">
                  <a:moveTo>
                    <a:pt x="0" y="16946"/>
                  </a:moveTo>
                  <a:lnTo>
                    <a:pt x="10562" y="6384"/>
                  </a:lnTo>
                  <a:lnTo>
                    <a:pt x="27537" y="1199"/>
                  </a:lnTo>
                  <a:lnTo>
                    <a:pt x="48714" y="0"/>
                  </a:lnTo>
                  <a:lnTo>
                    <a:pt x="79279" y="6644"/>
                  </a:lnTo>
                  <a:lnTo>
                    <a:pt x="129281" y="34352"/>
                  </a:lnTo>
                  <a:lnTo>
                    <a:pt x="143304" y="53052"/>
                  </a:lnTo>
                  <a:lnTo>
                    <a:pt x="151011" y="74995"/>
                  </a:lnTo>
                  <a:lnTo>
                    <a:pt x="149134" y="105991"/>
                  </a:lnTo>
                  <a:lnTo>
                    <a:pt x="144391" y="126156"/>
                  </a:lnTo>
                  <a:lnTo>
                    <a:pt x="132703" y="143224"/>
                  </a:lnTo>
                  <a:lnTo>
                    <a:pt x="103462" y="172194"/>
                  </a:lnTo>
                  <a:lnTo>
                    <a:pt x="101029" y="179026"/>
                  </a:lnTo>
                  <a:lnTo>
                    <a:pt x="101618" y="185792"/>
                  </a:lnTo>
                  <a:lnTo>
                    <a:pt x="104221" y="192512"/>
                  </a:lnTo>
                  <a:lnTo>
                    <a:pt x="111482" y="196993"/>
                  </a:lnTo>
                  <a:lnTo>
                    <a:pt x="165794" y="207132"/>
                  </a:lnTo>
                  <a:lnTo>
                    <a:pt x="209025" y="213303"/>
                  </a:lnTo>
                  <a:lnTo>
                    <a:pt x="238747" y="2159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675457" y="5839347"/>
            <a:ext cx="845562" cy="427756"/>
            <a:chOff x="4675457" y="5839347"/>
            <a:chExt cx="845562" cy="427756"/>
          </a:xfrm>
        </p:grpSpPr>
        <p:sp>
          <p:nvSpPr>
            <p:cNvPr id="81" name="Freeform 80"/>
            <p:cNvSpPr/>
            <p:nvPr/>
          </p:nvSpPr>
          <p:spPr>
            <a:xfrm>
              <a:off x="4715248" y="6107938"/>
              <a:ext cx="49740" cy="9948"/>
            </a:xfrm>
            <a:custGeom>
              <a:avLst/>
              <a:gdLst/>
              <a:ahLst/>
              <a:cxnLst/>
              <a:rect l="0" t="0" r="0" b="0"/>
              <a:pathLst>
                <a:path w="49740" h="9948">
                  <a:moveTo>
                    <a:pt x="0" y="0"/>
                  </a:moveTo>
                  <a:lnTo>
                    <a:pt x="49739" y="99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75457" y="5958721"/>
              <a:ext cx="59688" cy="29844"/>
            </a:xfrm>
            <a:custGeom>
              <a:avLst/>
              <a:gdLst/>
              <a:ahLst/>
              <a:cxnLst/>
              <a:rect l="0" t="0" r="0" b="0"/>
              <a:pathLst>
                <a:path w="59688" h="29844">
                  <a:moveTo>
                    <a:pt x="0" y="29843"/>
                  </a:moveTo>
                  <a:lnTo>
                    <a:pt x="5968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911901" y="5964971"/>
              <a:ext cx="119298" cy="302132"/>
            </a:xfrm>
            <a:custGeom>
              <a:avLst/>
              <a:gdLst/>
              <a:ahLst/>
              <a:cxnLst/>
              <a:rect l="0" t="0" r="0" b="0"/>
              <a:pathLst>
                <a:path w="119298" h="302132">
                  <a:moveTo>
                    <a:pt x="2303" y="23593"/>
                  </a:moveTo>
                  <a:lnTo>
                    <a:pt x="19292" y="8814"/>
                  </a:lnTo>
                  <a:lnTo>
                    <a:pt x="35275" y="1182"/>
                  </a:lnTo>
                  <a:lnTo>
                    <a:pt x="53432" y="0"/>
                  </a:lnTo>
                  <a:lnTo>
                    <a:pt x="71450" y="4265"/>
                  </a:lnTo>
                  <a:lnTo>
                    <a:pt x="86826" y="13529"/>
                  </a:lnTo>
                  <a:lnTo>
                    <a:pt x="98082" y="30910"/>
                  </a:lnTo>
                  <a:lnTo>
                    <a:pt x="102631" y="41735"/>
                  </a:lnTo>
                  <a:lnTo>
                    <a:pt x="104737" y="65552"/>
                  </a:lnTo>
                  <a:lnTo>
                    <a:pt x="103752" y="78093"/>
                  </a:lnTo>
                  <a:lnTo>
                    <a:pt x="93814" y="97922"/>
                  </a:lnTo>
                  <a:lnTo>
                    <a:pt x="60416" y="128665"/>
                  </a:lnTo>
                  <a:lnTo>
                    <a:pt x="2165" y="155557"/>
                  </a:lnTo>
                  <a:lnTo>
                    <a:pt x="0" y="159097"/>
                  </a:lnTo>
                  <a:lnTo>
                    <a:pt x="2978" y="162563"/>
                  </a:lnTo>
                  <a:lnTo>
                    <a:pt x="62611" y="191337"/>
                  </a:lnTo>
                  <a:lnTo>
                    <a:pt x="100798" y="217407"/>
                  </a:lnTo>
                  <a:lnTo>
                    <a:pt x="116450" y="234633"/>
                  </a:lnTo>
                  <a:lnTo>
                    <a:pt x="119297" y="243869"/>
                  </a:lnTo>
                  <a:lnTo>
                    <a:pt x="116566" y="262973"/>
                  </a:lnTo>
                  <a:lnTo>
                    <a:pt x="111637" y="270499"/>
                  </a:lnTo>
                  <a:lnTo>
                    <a:pt x="97319" y="281809"/>
                  </a:lnTo>
                  <a:lnTo>
                    <a:pt x="70615" y="294390"/>
                  </a:lnTo>
                  <a:lnTo>
                    <a:pt x="15120" y="301111"/>
                  </a:lnTo>
                  <a:lnTo>
                    <a:pt x="2303" y="3021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133055" y="6177572"/>
              <a:ext cx="1" cy="9949"/>
            </a:xfrm>
            <a:custGeom>
              <a:avLst/>
              <a:gdLst/>
              <a:ahLst/>
              <a:cxnLst/>
              <a:rect l="0" t="0" r="0" b="0"/>
              <a:pathLst>
                <a:path w="1" h="9949">
                  <a:moveTo>
                    <a:pt x="0" y="0"/>
                  </a:moveTo>
                  <a:lnTo>
                    <a:pt x="0" y="9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222585" y="5908982"/>
              <a:ext cx="29844" cy="268591"/>
            </a:xfrm>
            <a:custGeom>
              <a:avLst/>
              <a:gdLst/>
              <a:ahLst/>
              <a:cxnLst/>
              <a:rect l="0" t="0" r="0" b="0"/>
              <a:pathLst>
                <a:path w="29844" h="268591">
                  <a:moveTo>
                    <a:pt x="0" y="0"/>
                  </a:moveTo>
                  <a:lnTo>
                    <a:pt x="0" y="55384"/>
                  </a:lnTo>
                  <a:lnTo>
                    <a:pt x="7873" y="114753"/>
                  </a:lnTo>
                  <a:lnTo>
                    <a:pt x="14819" y="171515"/>
                  </a:lnTo>
                  <a:lnTo>
                    <a:pt x="23672" y="222511"/>
                  </a:lnTo>
                  <a:lnTo>
                    <a:pt x="29843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346914" y="5928877"/>
              <a:ext cx="174105" cy="130881"/>
            </a:xfrm>
            <a:custGeom>
              <a:avLst/>
              <a:gdLst/>
              <a:ahLst/>
              <a:cxnLst/>
              <a:rect l="0" t="0" r="0" b="0"/>
              <a:pathLst>
                <a:path w="174105" h="130881">
                  <a:moveTo>
                    <a:pt x="4992" y="0"/>
                  </a:moveTo>
                  <a:lnTo>
                    <a:pt x="10273" y="15843"/>
                  </a:lnTo>
                  <a:lnTo>
                    <a:pt x="9918" y="32464"/>
                  </a:lnTo>
                  <a:lnTo>
                    <a:pt x="4536" y="86764"/>
                  </a:lnTo>
                  <a:lnTo>
                    <a:pt x="0" y="108196"/>
                  </a:lnTo>
                  <a:lnTo>
                    <a:pt x="1664" y="116343"/>
                  </a:lnTo>
                  <a:lnTo>
                    <a:pt x="6089" y="122880"/>
                  </a:lnTo>
                  <a:lnTo>
                    <a:pt x="12355" y="128343"/>
                  </a:lnTo>
                  <a:lnTo>
                    <a:pt x="19849" y="130880"/>
                  </a:lnTo>
                  <a:lnTo>
                    <a:pt x="75887" y="129745"/>
                  </a:lnTo>
                  <a:lnTo>
                    <a:pt x="127686" y="124166"/>
                  </a:lnTo>
                  <a:lnTo>
                    <a:pt x="174104" y="1193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441436" y="5839347"/>
              <a:ext cx="29845" cy="378017"/>
            </a:xfrm>
            <a:custGeom>
              <a:avLst/>
              <a:gdLst/>
              <a:ahLst/>
              <a:cxnLst/>
              <a:rect l="0" t="0" r="0" b="0"/>
              <a:pathLst>
                <a:path w="29845" h="378017">
                  <a:moveTo>
                    <a:pt x="0" y="0"/>
                  </a:moveTo>
                  <a:lnTo>
                    <a:pt x="0" y="55384"/>
                  </a:lnTo>
                  <a:lnTo>
                    <a:pt x="6837" y="114512"/>
                  </a:lnTo>
                  <a:lnTo>
                    <a:pt x="9026" y="164110"/>
                  </a:lnTo>
                  <a:lnTo>
                    <a:pt x="10780" y="220317"/>
                  </a:lnTo>
                  <a:lnTo>
                    <a:pt x="17809" y="278972"/>
                  </a:lnTo>
                  <a:lnTo>
                    <a:pt x="25786" y="333932"/>
                  </a:lnTo>
                  <a:lnTo>
                    <a:pt x="29844" y="3780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5611439" y="5690131"/>
            <a:ext cx="158275" cy="736136"/>
          </a:xfrm>
          <a:custGeom>
            <a:avLst/>
            <a:gdLst/>
            <a:ahLst/>
            <a:cxnLst/>
            <a:rect l="0" t="0" r="0" b="0"/>
            <a:pathLst>
              <a:path w="158275" h="736136">
                <a:moveTo>
                  <a:pt x="98587" y="0"/>
                </a:moveTo>
                <a:lnTo>
                  <a:pt x="61226" y="60463"/>
                </a:lnTo>
                <a:lnTo>
                  <a:pt x="35700" y="117470"/>
                </a:lnTo>
                <a:lnTo>
                  <a:pt x="19682" y="172338"/>
                </a:lnTo>
                <a:lnTo>
                  <a:pt x="9257" y="219806"/>
                </a:lnTo>
                <a:lnTo>
                  <a:pt x="2116" y="271820"/>
                </a:lnTo>
                <a:lnTo>
                  <a:pt x="0" y="329233"/>
                </a:lnTo>
                <a:lnTo>
                  <a:pt x="2321" y="391194"/>
                </a:lnTo>
                <a:lnTo>
                  <a:pt x="10009" y="446765"/>
                </a:lnTo>
                <a:lnTo>
                  <a:pt x="25763" y="507016"/>
                </a:lnTo>
                <a:lnTo>
                  <a:pt x="47514" y="565453"/>
                </a:lnTo>
                <a:lnTo>
                  <a:pt x="74026" y="622450"/>
                </a:lnTo>
                <a:lnTo>
                  <a:pt x="111237" y="683421"/>
                </a:lnTo>
                <a:lnTo>
                  <a:pt x="158274" y="7361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5700078" y="5670235"/>
            <a:ext cx="862505" cy="537181"/>
            <a:chOff x="5700078" y="5670235"/>
            <a:chExt cx="862505" cy="537181"/>
          </a:xfrm>
        </p:grpSpPr>
        <p:sp>
          <p:nvSpPr>
            <p:cNvPr id="90" name="Freeform 89"/>
            <p:cNvSpPr/>
            <p:nvPr/>
          </p:nvSpPr>
          <p:spPr>
            <a:xfrm>
              <a:off x="5700078" y="5715345"/>
              <a:ext cx="140553" cy="382646"/>
            </a:xfrm>
            <a:custGeom>
              <a:avLst/>
              <a:gdLst/>
              <a:ahLst/>
              <a:cxnLst/>
              <a:rect l="0" t="0" r="0" b="0"/>
              <a:pathLst>
                <a:path w="140553" h="382646">
                  <a:moveTo>
                    <a:pt x="0" y="34472"/>
                  </a:moveTo>
                  <a:lnTo>
                    <a:pt x="10562" y="23910"/>
                  </a:lnTo>
                  <a:lnTo>
                    <a:pt x="38254" y="12061"/>
                  </a:lnTo>
                  <a:lnTo>
                    <a:pt x="92952" y="4992"/>
                  </a:lnTo>
                  <a:lnTo>
                    <a:pt x="116473" y="0"/>
                  </a:lnTo>
                  <a:lnTo>
                    <a:pt x="125177" y="1543"/>
                  </a:lnTo>
                  <a:lnTo>
                    <a:pt x="132085" y="5888"/>
                  </a:lnTo>
                  <a:lnTo>
                    <a:pt x="137796" y="12100"/>
                  </a:lnTo>
                  <a:lnTo>
                    <a:pt x="140498" y="19558"/>
                  </a:lnTo>
                  <a:lnTo>
                    <a:pt x="140552" y="36686"/>
                  </a:lnTo>
                  <a:lnTo>
                    <a:pt x="125536" y="99635"/>
                  </a:lnTo>
                  <a:lnTo>
                    <a:pt x="119486" y="152062"/>
                  </a:lnTo>
                  <a:lnTo>
                    <a:pt x="108793" y="211542"/>
                  </a:lnTo>
                  <a:lnTo>
                    <a:pt x="101319" y="266194"/>
                  </a:lnTo>
                  <a:lnTo>
                    <a:pt x="98737" y="318460"/>
                  </a:lnTo>
                  <a:lnTo>
                    <a:pt x="93855" y="350363"/>
                  </a:lnTo>
                  <a:lnTo>
                    <a:pt x="99478" y="3826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988564" y="5859243"/>
              <a:ext cx="159166" cy="248696"/>
            </a:xfrm>
            <a:custGeom>
              <a:avLst/>
              <a:gdLst/>
              <a:ahLst/>
              <a:cxnLst/>
              <a:rect l="0" t="0" r="0" b="0"/>
              <a:pathLst>
                <a:path w="159166" h="248696">
                  <a:moveTo>
                    <a:pt x="159165" y="0"/>
                  </a:moveTo>
                  <a:lnTo>
                    <a:pt x="112397" y="60614"/>
                  </a:lnTo>
                  <a:lnTo>
                    <a:pt x="76589" y="117422"/>
                  </a:lnTo>
                  <a:lnTo>
                    <a:pt x="30454" y="178888"/>
                  </a:lnTo>
                  <a:lnTo>
                    <a:pt x="13076" y="211801"/>
                  </a:lnTo>
                  <a:lnTo>
                    <a:pt x="0" y="2486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988564" y="5809504"/>
              <a:ext cx="139270" cy="308382"/>
            </a:xfrm>
            <a:custGeom>
              <a:avLst/>
              <a:gdLst/>
              <a:ahLst/>
              <a:cxnLst/>
              <a:rect l="0" t="0" r="0" b="0"/>
              <a:pathLst>
                <a:path w="139270" h="308382">
                  <a:moveTo>
                    <a:pt x="0" y="0"/>
                  </a:moveTo>
                  <a:lnTo>
                    <a:pt x="13846" y="55383"/>
                  </a:lnTo>
                  <a:lnTo>
                    <a:pt x="34584" y="113407"/>
                  </a:lnTo>
                  <a:lnTo>
                    <a:pt x="59968" y="171536"/>
                  </a:lnTo>
                  <a:lnTo>
                    <a:pt x="86270" y="225348"/>
                  </a:lnTo>
                  <a:lnTo>
                    <a:pt x="117445" y="282902"/>
                  </a:lnTo>
                  <a:lnTo>
                    <a:pt x="139269" y="308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187520" y="5815590"/>
              <a:ext cx="188710" cy="361983"/>
            </a:xfrm>
            <a:custGeom>
              <a:avLst/>
              <a:gdLst/>
              <a:ahLst/>
              <a:cxnLst/>
              <a:rect l="0" t="0" r="0" b="0"/>
              <a:pathLst>
                <a:path w="188710" h="361983">
                  <a:moveTo>
                    <a:pt x="0" y="23757"/>
                  </a:moveTo>
                  <a:lnTo>
                    <a:pt x="35410" y="15884"/>
                  </a:lnTo>
                  <a:lnTo>
                    <a:pt x="95789" y="12977"/>
                  </a:lnTo>
                  <a:lnTo>
                    <a:pt x="154012" y="0"/>
                  </a:lnTo>
                  <a:lnTo>
                    <a:pt x="164572" y="182"/>
                  </a:lnTo>
                  <a:lnTo>
                    <a:pt x="182200" y="6279"/>
                  </a:lnTo>
                  <a:lnTo>
                    <a:pt x="186680" y="13211"/>
                  </a:lnTo>
                  <a:lnTo>
                    <a:pt x="188709" y="32702"/>
                  </a:lnTo>
                  <a:lnTo>
                    <a:pt x="181094" y="89207"/>
                  </a:lnTo>
                  <a:lnTo>
                    <a:pt x="179462" y="145620"/>
                  </a:lnTo>
                  <a:lnTo>
                    <a:pt x="171240" y="207730"/>
                  </a:lnTo>
                  <a:lnTo>
                    <a:pt x="169533" y="264826"/>
                  </a:lnTo>
                  <a:lnTo>
                    <a:pt x="176032" y="317573"/>
                  </a:lnTo>
                  <a:lnTo>
                    <a:pt x="179060" y="3619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426266" y="5670235"/>
              <a:ext cx="136317" cy="537181"/>
            </a:xfrm>
            <a:custGeom>
              <a:avLst/>
              <a:gdLst/>
              <a:ahLst/>
              <a:cxnLst/>
              <a:rect l="0" t="0" r="0" b="0"/>
              <a:pathLst>
                <a:path w="136317" h="537181">
                  <a:moveTo>
                    <a:pt x="9948" y="0"/>
                  </a:moveTo>
                  <a:lnTo>
                    <a:pt x="24727" y="16989"/>
                  </a:lnTo>
                  <a:lnTo>
                    <a:pt x="47371" y="72463"/>
                  </a:lnTo>
                  <a:lnTo>
                    <a:pt x="70477" y="125295"/>
                  </a:lnTo>
                  <a:lnTo>
                    <a:pt x="94964" y="179635"/>
                  </a:lnTo>
                  <a:lnTo>
                    <a:pt x="112584" y="237294"/>
                  </a:lnTo>
                  <a:lnTo>
                    <a:pt x="129301" y="296168"/>
                  </a:lnTo>
                  <a:lnTo>
                    <a:pt x="136316" y="336448"/>
                  </a:lnTo>
                  <a:lnTo>
                    <a:pt x="135447" y="387437"/>
                  </a:lnTo>
                  <a:lnTo>
                    <a:pt x="125242" y="434599"/>
                  </a:lnTo>
                  <a:lnTo>
                    <a:pt x="108217" y="470679"/>
                  </a:lnTo>
                  <a:lnTo>
                    <a:pt x="86225" y="495370"/>
                  </a:lnTo>
                  <a:lnTo>
                    <a:pt x="58707" y="513739"/>
                  </a:lnTo>
                  <a:lnTo>
                    <a:pt x="0" y="537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506841" y="206179"/>
            <a:ext cx="2008863" cy="500114"/>
            <a:chOff x="2506841" y="206179"/>
            <a:chExt cx="2008863" cy="500114"/>
          </a:xfrm>
        </p:grpSpPr>
        <p:sp>
          <p:nvSpPr>
            <p:cNvPr id="96" name="Freeform 95"/>
            <p:cNvSpPr/>
            <p:nvPr/>
          </p:nvSpPr>
          <p:spPr>
            <a:xfrm>
              <a:off x="2506841" y="206179"/>
              <a:ext cx="388626" cy="385303"/>
            </a:xfrm>
            <a:custGeom>
              <a:avLst/>
              <a:gdLst/>
              <a:ahLst/>
              <a:cxnLst/>
              <a:rect l="0" t="0" r="0" b="0"/>
              <a:pathLst>
                <a:path w="388626" h="385303">
                  <a:moveTo>
                    <a:pt x="89530" y="42516"/>
                  </a:moveTo>
                  <a:lnTo>
                    <a:pt x="97404" y="77926"/>
                  </a:lnTo>
                  <a:lnTo>
                    <a:pt x="104349" y="131794"/>
                  </a:lnTo>
                  <a:lnTo>
                    <a:pt x="115259" y="183086"/>
                  </a:lnTo>
                  <a:lnTo>
                    <a:pt x="118154" y="232646"/>
                  </a:lnTo>
                  <a:lnTo>
                    <a:pt x="119132" y="293069"/>
                  </a:lnTo>
                  <a:lnTo>
                    <a:pt x="119325" y="352615"/>
                  </a:lnTo>
                  <a:lnTo>
                    <a:pt x="118236" y="357569"/>
                  </a:lnTo>
                  <a:lnTo>
                    <a:pt x="116404" y="356450"/>
                  </a:lnTo>
                  <a:lnTo>
                    <a:pt x="114078" y="351283"/>
                  </a:lnTo>
                  <a:lnTo>
                    <a:pt x="107090" y="291152"/>
                  </a:lnTo>
                  <a:lnTo>
                    <a:pt x="101733" y="245507"/>
                  </a:lnTo>
                  <a:lnTo>
                    <a:pt x="97198" y="189980"/>
                  </a:lnTo>
                  <a:lnTo>
                    <a:pt x="94749" y="131527"/>
                  </a:lnTo>
                  <a:lnTo>
                    <a:pt x="101024" y="75153"/>
                  </a:lnTo>
                  <a:lnTo>
                    <a:pt x="109007" y="42652"/>
                  </a:lnTo>
                  <a:lnTo>
                    <a:pt x="123609" y="17154"/>
                  </a:lnTo>
                  <a:lnTo>
                    <a:pt x="134355" y="9028"/>
                  </a:lnTo>
                  <a:lnTo>
                    <a:pt x="161033" y="0"/>
                  </a:lnTo>
                  <a:lnTo>
                    <a:pt x="201843" y="198"/>
                  </a:lnTo>
                  <a:lnTo>
                    <a:pt x="222713" y="10444"/>
                  </a:lnTo>
                  <a:lnTo>
                    <a:pt x="231374" y="17818"/>
                  </a:lnTo>
                  <a:lnTo>
                    <a:pt x="243944" y="37802"/>
                  </a:lnTo>
                  <a:lnTo>
                    <a:pt x="248843" y="49321"/>
                  </a:lnTo>
                  <a:lnTo>
                    <a:pt x="248392" y="73910"/>
                  </a:lnTo>
                  <a:lnTo>
                    <a:pt x="232762" y="115557"/>
                  </a:lnTo>
                  <a:lnTo>
                    <a:pt x="216191" y="143508"/>
                  </a:lnTo>
                  <a:lnTo>
                    <a:pt x="156935" y="200992"/>
                  </a:lnTo>
                  <a:lnTo>
                    <a:pt x="102295" y="233643"/>
                  </a:lnTo>
                  <a:lnTo>
                    <a:pt x="80834" y="242782"/>
                  </a:lnTo>
                  <a:lnTo>
                    <a:pt x="71574" y="243450"/>
                  </a:lnTo>
                  <a:lnTo>
                    <a:pt x="55391" y="238298"/>
                  </a:lnTo>
                  <a:lnTo>
                    <a:pt x="52401" y="233829"/>
                  </a:lnTo>
                  <a:lnTo>
                    <a:pt x="52619" y="228639"/>
                  </a:lnTo>
                  <a:lnTo>
                    <a:pt x="54975" y="222969"/>
                  </a:lnTo>
                  <a:lnTo>
                    <a:pt x="66435" y="213721"/>
                  </a:lnTo>
                  <a:lnTo>
                    <a:pt x="116653" y="193497"/>
                  </a:lnTo>
                  <a:lnTo>
                    <a:pt x="167715" y="177261"/>
                  </a:lnTo>
                  <a:lnTo>
                    <a:pt x="219230" y="172908"/>
                  </a:lnTo>
                  <a:lnTo>
                    <a:pt x="271981" y="172048"/>
                  </a:lnTo>
                  <a:lnTo>
                    <a:pt x="327413" y="182686"/>
                  </a:lnTo>
                  <a:lnTo>
                    <a:pt x="367897" y="200507"/>
                  </a:lnTo>
                  <a:lnTo>
                    <a:pt x="381993" y="215528"/>
                  </a:lnTo>
                  <a:lnTo>
                    <a:pt x="387299" y="224176"/>
                  </a:lnTo>
                  <a:lnTo>
                    <a:pt x="388625" y="234362"/>
                  </a:lnTo>
                  <a:lnTo>
                    <a:pt x="384205" y="257470"/>
                  </a:lnTo>
                  <a:lnTo>
                    <a:pt x="369288" y="284775"/>
                  </a:lnTo>
                  <a:lnTo>
                    <a:pt x="343337" y="313805"/>
                  </a:lnTo>
                  <a:lnTo>
                    <a:pt x="307426" y="337880"/>
                  </a:lnTo>
                  <a:lnTo>
                    <a:pt x="251680" y="363961"/>
                  </a:lnTo>
                  <a:lnTo>
                    <a:pt x="218630" y="375277"/>
                  </a:lnTo>
                  <a:lnTo>
                    <a:pt x="155383" y="385302"/>
                  </a:lnTo>
                  <a:lnTo>
                    <a:pt x="105358" y="383811"/>
                  </a:lnTo>
                  <a:lnTo>
                    <a:pt x="43252" y="371088"/>
                  </a:lnTo>
                  <a:lnTo>
                    <a:pt x="0" y="3608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992094" y="290137"/>
              <a:ext cx="211092" cy="340031"/>
            </a:xfrm>
            <a:custGeom>
              <a:avLst/>
              <a:gdLst/>
              <a:ahLst/>
              <a:cxnLst/>
              <a:rect l="0" t="0" r="0" b="0"/>
              <a:pathLst>
                <a:path w="211092" h="340031">
                  <a:moveTo>
                    <a:pt x="181248" y="18244"/>
                  </a:moveTo>
                  <a:lnTo>
                    <a:pt x="165405" y="7682"/>
                  </a:lnTo>
                  <a:lnTo>
                    <a:pt x="134429" y="1114"/>
                  </a:lnTo>
                  <a:lnTo>
                    <a:pt x="78622" y="0"/>
                  </a:lnTo>
                  <a:lnTo>
                    <a:pt x="22979" y="12267"/>
                  </a:lnTo>
                  <a:lnTo>
                    <a:pt x="14943" y="18680"/>
                  </a:lnTo>
                  <a:lnTo>
                    <a:pt x="3067" y="37597"/>
                  </a:lnTo>
                  <a:lnTo>
                    <a:pt x="0" y="60741"/>
                  </a:lnTo>
                  <a:lnTo>
                    <a:pt x="1756" y="116906"/>
                  </a:lnTo>
                  <a:lnTo>
                    <a:pt x="8939" y="180113"/>
                  </a:lnTo>
                  <a:lnTo>
                    <a:pt x="8557" y="236320"/>
                  </a:lnTo>
                  <a:lnTo>
                    <a:pt x="3446" y="289997"/>
                  </a:lnTo>
                  <a:lnTo>
                    <a:pt x="7841" y="324615"/>
                  </a:lnTo>
                  <a:lnTo>
                    <a:pt x="13694" y="331917"/>
                  </a:lnTo>
                  <a:lnTo>
                    <a:pt x="31987" y="340030"/>
                  </a:lnTo>
                  <a:lnTo>
                    <a:pt x="67143" y="339317"/>
                  </a:lnTo>
                  <a:lnTo>
                    <a:pt x="121947" y="326963"/>
                  </a:lnTo>
                  <a:lnTo>
                    <a:pt x="175345" y="306093"/>
                  </a:lnTo>
                  <a:lnTo>
                    <a:pt x="211091" y="2868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934595" y="417807"/>
              <a:ext cx="258644" cy="19896"/>
            </a:xfrm>
            <a:custGeom>
              <a:avLst/>
              <a:gdLst/>
              <a:ahLst/>
              <a:cxnLst/>
              <a:rect l="0" t="0" r="0" b="0"/>
              <a:pathLst>
                <a:path w="258644" h="19896">
                  <a:moveTo>
                    <a:pt x="0" y="19895"/>
                  </a:moveTo>
                  <a:lnTo>
                    <a:pt x="60665" y="19895"/>
                  </a:lnTo>
                  <a:lnTo>
                    <a:pt x="112663" y="14614"/>
                  </a:lnTo>
                  <a:lnTo>
                    <a:pt x="159498" y="9074"/>
                  </a:lnTo>
                  <a:lnTo>
                    <a:pt x="221161" y="2688"/>
                  </a:lnTo>
                  <a:lnTo>
                    <a:pt x="2586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302663" y="407859"/>
              <a:ext cx="9949" cy="189009"/>
            </a:xfrm>
            <a:custGeom>
              <a:avLst/>
              <a:gdLst/>
              <a:ahLst/>
              <a:cxnLst/>
              <a:rect l="0" t="0" r="0" b="0"/>
              <a:pathLst>
                <a:path w="9949" h="189009">
                  <a:moveTo>
                    <a:pt x="0" y="0"/>
                  </a:moveTo>
                  <a:lnTo>
                    <a:pt x="0" y="55384"/>
                  </a:lnTo>
                  <a:lnTo>
                    <a:pt x="0" y="106570"/>
                  </a:lnTo>
                  <a:lnTo>
                    <a:pt x="5281" y="167208"/>
                  </a:lnTo>
                  <a:lnTo>
                    <a:pt x="9948" y="1890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252924" y="335605"/>
              <a:ext cx="264356" cy="199579"/>
            </a:xfrm>
            <a:custGeom>
              <a:avLst/>
              <a:gdLst/>
              <a:ahLst/>
              <a:cxnLst/>
              <a:rect l="0" t="0" r="0" b="0"/>
              <a:pathLst>
                <a:path w="264356" h="199579">
                  <a:moveTo>
                    <a:pt x="59687" y="12567"/>
                  </a:moveTo>
                  <a:lnTo>
                    <a:pt x="70249" y="2006"/>
                  </a:lnTo>
                  <a:lnTo>
                    <a:pt x="77782" y="0"/>
                  </a:lnTo>
                  <a:lnTo>
                    <a:pt x="121637" y="4722"/>
                  </a:lnTo>
                  <a:lnTo>
                    <a:pt x="156888" y="16138"/>
                  </a:lnTo>
                  <a:lnTo>
                    <a:pt x="214335" y="46197"/>
                  </a:lnTo>
                  <a:lnTo>
                    <a:pt x="254295" y="78948"/>
                  </a:lnTo>
                  <a:lnTo>
                    <a:pt x="262237" y="98072"/>
                  </a:lnTo>
                  <a:lnTo>
                    <a:pt x="264355" y="109362"/>
                  </a:lnTo>
                  <a:lnTo>
                    <a:pt x="262451" y="120204"/>
                  </a:lnTo>
                  <a:lnTo>
                    <a:pt x="251493" y="141093"/>
                  </a:lnTo>
                  <a:lnTo>
                    <a:pt x="229674" y="155536"/>
                  </a:lnTo>
                  <a:lnTo>
                    <a:pt x="170538" y="177541"/>
                  </a:lnTo>
                  <a:lnTo>
                    <a:pt x="108999" y="194835"/>
                  </a:lnTo>
                  <a:lnTo>
                    <a:pt x="61894" y="199578"/>
                  </a:lnTo>
                  <a:lnTo>
                    <a:pt x="35246" y="194793"/>
                  </a:lnTo>
                  <a:lnTo>
                    <a:pt x="0" y="181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551358" y="394714"/>
              <a:ext cx="328278" cy="271788"/>
            </a:xfrm>
            <a:custGeom>
              <a:avLst/>
              <a:gdLst/>
              <a:ahLst/>
              <a:cxnLst/>
              <a:rect l="0" t="0" r="0" b="0"/>
              <a:pathLst>
                <a:path w="328278" h="271788">
                  <a:moveTo>
                    <a:pt x="0" y="241944"/>
                  </a:moveTo>
                  <a:lnTo>
                    <a:pt x="5280" y="181279"/>
                  </a:lnTo>
                  <a:lnTo>
                    <a:pt x="11237" y="126348"/>
                  </a:lnTo>
                  <a:lnTo>
                    <a:pt x="32237" y="64910"/>
                  </a:lnTo>
                  <a:lnTo>
                    <a:pt x="52974" y="3375"/>
                  </a:lnTo>
                  <a:lnTo>
                    <a:pt x="56316" y="0"/>
                  </a:lnTo>
                  <a:lnTo>
                    <a:pt x="59651" y="1066"/>
                  </a:lnTo>
                  <a:lnTo>
                    <a:pt x="62978" y="5092"/>
                  </a:lnTo>
                  <a:lnTo>
                    <a:pt x="82896" y="67822"/>
                  </a:lnTo>
                  <a:lnTo>
                    <a:pt x="102425" y="129784"/>
                  </a:lnTo>
                  <a:lnTo>
                    <a:pt x="127293" y="179687"/>
                  </a:lnTo>
                  <a:lnTo>
                    <a:pt x="142789" y="191431"/>
                  </a:lnTo>
                  <a:lnTo>
                    <a:pt x="150458" y="192794"/>
                  </a:lnTo>
                  <a:lnTo>
                    <a:pt x="157781" y="191493"/>
                  </a:lnTo>
                  <a:lnTo>
                    <a:pt x="164874" y="188414"/>
                  </a:lnTo>
                  <a:lnTo>
                    <a:pt x="185418" y="168239"/>
                  </a:lnTo>
                  <a:lnTo>
                    <a:pt x="215868" y="114161"/>
                  </a:lnTo>
                  <a:lnTo>
                    <a:pt x="241432" y="53071"/>
                  </a:lnTo>
                  <a:lnTo>
                    <a:pt x="247168" y="43078"/>
                  </a:lnTo>
                  <a:lnTo>
                    <a:pt x="252098" y="39732"/>
                  </a:lnTo>
                  <a:lnTo>
                    <a:pt x="256490" y="40818"/>
                  </a:lnTo>
                  <a:lnTo>
                    <a:pt x="260524" y="44857"/>
                  </a:lnTo>
                  <a:lnTo>
                    <a:pt x="265005" y="61136"/>
                  </a:lnTo>
                  <a:lnTo>
                    <a:pt x="276060" y="121440"/>
                  </a:lnTo>
                  <a:lnTo>
                    <a:pt x="288651" y="180396"/>
                  </a:lnTo>
                  <a:lnTo>
                    <a:pt x="307063" y="234945"/>
                  </a:lnTo>
                  <a:lnTo>
                    <a:pt x="328277" y="2717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989060" y="442026"/>
              <a:ext cx="218852" cy="264267"/>
            </a:xfrm>
            <a:custGeom>
              <a:avLst/>
              <a:gdLst/>
              <a:ahLst/>
              <a:cxnLst/>
              <a:rect l="0" t="0" r="0" b="0"/>
              <a:pathLst>
                <a:path w="218852" h="264267">
                  <a:moveTo>
                    <a:pt x="0" y="264266"/>
                  </a:moveTo>
                  <a:lnTo>
                    <a:pt x="0" y="243143"/>
                  </a:lnTo>
                  <a:lnTo>
                    <a:pt x="5895" y="226877"/>
                  </a:lnTo>
                  <a:lnTo>
                    <a:pt x="32435" y="171126"/>
                  </a:lnTo>
                  <a:lnTo>
                    <a:pt x="63344" y="110153"/>
                  </a:lnTo>
                  <a:lnTo>
                    <a:pt x="86650" y="71016"/>
                  </a:lnTo>
                  <a:lnTo>
                    <a:pt x="101572" y="40106"/>
                  </a:lnTo>
                  <a:lnTo>
                    <a:pt x="121138" y="4575"/>
                  </a:lnTo>
                  <a:lnTo>
                    <a:pt x="126076" y="504"/>
                  </a:lnTo>
                  <a:lnTo>
                    <a:pt x="131579" y="0"/>
                  </a:lnTo>
                  <a:lnTo>
                    <a:pt x="137458" y="1875"/>
                  </a:lnTo>
                  <a:lnTo>
                    <a:pt x="142484" y="7546"/>
                  </a:lnTo>
                  <a:lnTo>
                    <a:pt x="162030" y="60679"/>
                  </a:lnTo>
                  <a:lnTo>
                    <a:pt x="179001" y="117387"/>
                  </a:lnTo>
                  <a:lnTo>
                    <a:pt x="195632" y="180571"/>
                  </a:lnTo>
                  <a:lnTo>
                    <a:pt x="208902" y="220715"/>
                  </a:lnTo>
                  <a:lnTo>
                    <a:pt x="218851" y="2443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003675" y="517285"/>
              <a:ext cx="184342" cy="59687"/>
            </a:xfrm>
            <a:custGeom>
              <a:avLst/>
              <a:gdLst/>
              <a:ahLst/>
              <a:cxnLst/>
              <a:rect l="0" t="0" r="0" b="0"/>
              <a:pathLst>
                <a:path w="184342" h="59687">
                  <a:moveTo>
                    <a:pt x="5281" y="59686"/>
                  </a:moveTo>
                  <a:lnTo>
                    <a:pt x="0" y="43844"/>
                  </a:lnTo>
                  <a:lnTo>
                    <a:pt x="1760" y="38071"/>
                  </a:lnTo>
                  <a:lnTo>
                    <a:pt x="6249" y="33118"/>
                  </a:lnTo>
                  <a:lnTo>
                    <a:pt x="37281" y="17226"/>
                  </a:lnTo>
                  <a:lnTo>
                    <a:pt x="94540" y="10280"/>
                  </a:lnTo>
                  <a:lnTo>
                    <a:pt x="153803" y="3537"/>
                  </a:lnTo>
                  <a:lnTo>
                    <a:pt x="1843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287494" y="412007"/>
              <a:ext cx="228210" cy="213222"/>
            </a:xfrm>
            <a:custGeom>
              <a:avLst/>
              <a:gdLst/>
              <a:ahLst/>
              <a:cxnLst/>
              <a:rect l="0" t="0" r="0" b="0"/>
              <a:pathLst>
                <a:path w="228210" h="213222">
                  <a:moveTo>
                    <a:pt x="139268" y="25695"/>
                  </a:moveTo>
                  <a:lnTo>
                    <a:pt x="133988" y="9853"/>
                  </a:lnTo>
                  <a:lnTo>
                    <a:pt x="128011" y="5186"/>
                  </a:lnTo>
                  <a:lnTo>
                    <a:pt x="109580" y="0"/>
                  </a:lnTo>
                  <a:lnTo>
                    <a:pt x="79627" y="2362"/>
                  </a:lnTo>
                  <a:lnTo>
                    <a:pt x="62654" y="10167"/>
                  </a:lnTo>
                  <a:lnTo>
                    <a:pt x="55033" y="15343"/>
                  </a:lnTo>
                  <a:lnTo>
                    <a:pt x="43618" y="29937"/>
                  </a:lnTo>
                  <a:lnTo>
                    <a:pt x="39026" y="38471"/>
                  </a:lnTo>
                  <a:lnTo>
                    <a:pt x="38176" y="46371"/>
                  </a:lnTo>
                  <a:lnTo>
                    <a:pt x="43126" y="61043"/>
                  </a:lnTo>
                  <a:lnTo>
                    <a:pt x="63622" y="81732"/>
                  </a:lnTo>
                  <a:lnTo>
                    <a:pt x="123712" y="115181"/>
                  </a:lnTo>
                  <a:lnTo>
                    <a:pt x="186958" y="147274"/>
                  </a:lnTo>
                  <a:lnTo>
                    <a:pt x="207993" y="156365"/>
                  </a:lnTo>
                  <a:lnTo>
                    <a:pt x="222499" y="169985"/>
                  </a:lnTo>
                  <a:lnTo>
                    <a:pt x="227914" y="178259"/>
                  </a:lnTo>
                  <a:lnTo>
                    <a:pt x="228209" y="184881"/>
                  </a:lnTo>
                  <a:lnTo>
                    <a:pt x="225090" y="190400"/>
                  </a:lnTo>
                  <a:lnTo>
                    <a:pt x="219694" y="195185"/>
                  </a:lnTo>
                  <a:lnTo>
                    <a:pt x="185696" y="207201"/>
                  </a:lnTo>
                  <a:lnTo>
                    <a:pt x="125801" y="213221"/>
                  </a:lnTo>
                  <a:lnTo>
                    <a:pt x="70249" y="211463"/>
                  </a:lnTo>
                  <a:lnTo>
                    <a:pt x="9770" y="197471"/>
                  </a:lnTo>
                  <a:lnTo>
                    <a:pt x="0" y="1948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Freeform 105"/>
          <p:cNvSpPr/>
          <p:nvPr/>
        </p:nvSpPr>
        <p:spPr>
          <a:xfrm>
            <a:off x="2384471" y="646030"/>
            <a:ext cx="182057" cy="370985"/>
          </a:xfrm>
          <a:custGeom>
            <a:avLst/>
            <a:gdLst/>
            <a:ahLst/>
            <a:cxnLst/>
            <a:rect l="0" t="0" r="0" b="0"/>
            <a:pathLst>
              <a:path w="182057" h="370985">
                <a:moveTo>
                  <a:pt x="162161" y="30419"/>
                </a:moveTo>
                <a:lnTo>
                  <a:pt x="159213" y="79598"/>
                </a:lnTo>
                <a:lnTo>
                  <a:pt x="151340" y="129731"/>
                </a:lnTo>
                <a:lnTo>
                  <a:pt x="138777" y="185621"/>
                </a:lnTo>
                <a:lnTo>
                  <a:pt x="125652" y="242265"/>
                </a:lnTo>
                <a:lnTo>
                  <a:pt x="109102" y="298087"/>
                </a:lnTo>
                <a:lnTo>
                  <a:pt x="84652" y="356500"/>
                </a:lnTo>
                <a:lnTo>
                  <a:pt x="80645" y="367180"/>
                </a:lnTo>
                <a:lnTo>
                  <a:pt x="76869" y="370984"/>
                </a:lnTo>
                <a:lnTo>
                  <a:pt x="73245" y="370204"/>
                </a:lnTo>
                <a:lnTo>
                  <a:pt x="69725" y="366368"/>
                </a:lnTo>
                <a:lnTo>
                  <a:pt x="65813" y="350316"/>
                </a:lnTo>
                <a:lnTo>
                  <a:pt x="63301" y="298705"/>
                </a:lnTo>
                <a:lnTo>
                  <a:pt x="70747" y="237502"/>
                </a:lnTo>
                <a:lnTo>
                  <a:pt x="86083" y="175425"/>
                </a:lnTo>
                <a:lnTo>
                  <a:pt x="98090" y="116252"/>
                </a:lnTo>
                <a:lnTo>
                  <a:pt x="100526" y="88094"/>
                </a:lnTo>
                <a:lnTo>
                  <a:pt x="97860" y="79922"/>
                </a:lnTo>
                <a:lnTo>
                  <a:pt x="92766" y="75580"/>
                </a:lnTo>
                <a:lnTo>
                  <a:pt x="86054" y="73790"/>
                </a:lnTo>
                <a:lnTo>
                  <a:pt x="79370" y="74807"/>
                </a:lnTo>
                <a:lnTo>
                  <a:pt x="40837" y="98216"/>
                </a:lnTo>
                <a:lnTo>
                  <a:pt x="17647" y="117071"/>
                </a:lnTo>
                <a:lnTo>
                  <a:pt x="11658" y="116925"/>
                </a:lnTo>
                <a:lnTo>
                  <a:pt x="6561" y="112407"/>
                </a:lnTo>
                <a:lnTo>
                  <a:pt x="2056" y="104973"/>
                </a:lnTo>
                <a:lnTo>
                  <a:pt x="0" y="87871"/>
                </a:lnTo>
                <a:lnTo>
                  <a:pt x="7685" y="49873"/>
                </a:lnTo>
                <a:lnTo>
                  <a:pt x="21948" y="25621"/>
                </a:lnTo>
                <a:lnTo>
                  <a:pt x="40174" y="4435"/>
                </a:lnTo>
                <a:lnTo>
                  <a:pt x="48782" y="938"/>
                </a:lnTo>
                <a:lnTo>
                  <a:pt x="70137" y="0"/>
                </a:lnTo>
                <a:lnTo>
                  <a:pt x="88470" y="6215"/>
                </a:lnTo>
                <a:lnTo>
                  <a:pt x="103987" y="17451"/>
                </a:lnTo>
                <a:lnTo>
                  <a:pt x="155055" y="75637"/>
                </a:lnTo>
                <a:lnTo>
                  <a:pt x="182056" y="1100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4615770" y="6406371"/>
            <a:ext cx="1094257" cy="378017"/>
            <a:chOff x="4615770" y="6406371"/>
            <a:chExt cx="1094257" cy="378017"/>
          </a:xfrm>
        </p:grpSpPr>
        <p:sp>
          <p:nvSpPr>
            <p:cNvPr id="107" name="Freeform 106"/>
            <p:cNvSpPr/>
            <p:nvPr/>
          </p:nvSpPr>
          <p:spPr>
            <a:xfrm>
              <a:off x="4615770" y="6625222"/>
              <a:ext cx="99479" cy="9949"/>
            </a:xfrm>
            <a:custGeom>
              <a:avLst/>
              <a:gdLst/>
              <a:ahLst/>
              <a:cxnLst/>
              <a:rect l="0" t="0" r="0" b="0"/>
              <a:pathLst>
                <a:path w="99479" h="9949">
                  <a:moveTo>
                    <a:pt x="0" y="9948"/>
                  </a:moveTo>
                  <a:lnTo>
                    <a:pt x="35411" y="2073"/>
                  </a:lnTo>
                  <a:lnTo>
                    <a:pt x="68336" y="615"/>
                  </a:lnTo>
                  <a:lnTo>
                    <a:pt x="994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615770" y="6456110"/>
              <a:ext cx="69636" cy="1"/>
            </a:xfrm>
            <a:custGeom>
              <a:avLst/>
              <a:gdLst/>
              <a:ahLst/>
              <a:cxnLst/>
              <a:rect l="0" t="0" r="0" b="0"/>
              <a:pathLst>
                <a:path w="69636" h="1">
                  <a:moveTo>
                    <a:pt x="0" y="0"/>
                  </a:moveTo>
                  <a:lnTo>
                    <a:pt x="50190" y="0"/>
                  </a:lnTo>
                  <a:lnTo>
                    <a:pt x="6963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834622" y="6444199"/>
              <a:ext cx="158874" cy="287432"/>
            </a:xfrm>
            <a:custGeom>
              <a:avLst/>
              <a:gdLst/>
              <a:ahLst/>
              <a:cxnLst/>
              <a:rect l="0" t="0" r="0" b="0"/>
              <a:pathLst>
                <a:path w="158874" h="287432">
                  <a:moveTo>
                    <a:pt x="0" y="51702"/>
                  </a:moveTo>
                  <a:lnTo>
                    <a:pt x="9047" y="28982"/>
                  </a:lnTo>
                  <a:lnTo>
                    <a:pt x="19126" y="15445"/>
                  </a:lnTo>
                  <a:lnTo>
                    <a:pt x="36870" y="5007"/>
                  </a:lnTo>
                  <a:lnTo>
                    <a:pt x="47791" y="677"/>
                  </a:lnTo>
                  <a:lnTo>
                    <a:pt x="58388" y="0"/>
                  </a:lnTo>
                  <a:lnTo>
                    <a:pt x="79005" y="5144"/>
                  </a:lnTo>
                  <a:lnTo>
                    <a:pt x="96274" y="17746"/>
                  </a:lnTo>
                  <a:lnTo>
                    <a:pt x="103973" y="25749"/>
                  </a:lnTo>
                  <a:lnTo>
                    <a:pt x="108001" y="35505"/>
                  </a:lnTo>
                  <a:lnTo>
                    <a:pt x="109529" y="58136"/>
                  </a:lnTo>
                  <a:lnTo>
                    <a:pt x="103576" y="77036"/>
                  </a:lnTo>
                  <a:lnTo>
                    <a:pt x="81742" y="107182"/>
                  </a:lnTo>
                  <a:lnTo>
                    <a:pt x="54832" y="131108"/>
                  </a:lnTo>
                  <a:lnTo>
                    <a:pt x="56450" y="132272"/>
                  </a:lnTo>
                  <a:lnTo>
                    <a:pt x="68196" y="132828"/>
                  </a:lnTo>
                  <a:lnTo>
                    <a:pt x="124246" y="145188"/>
                  </a:lnTo>
                  <a:lnTo>
                    <a:pt x="144013" y="157359"/>
                  </a:lnTo>
                  <a:lnTo>
                    <a:pt x="152380" y="165247"/>
                  </a:lnTo>
                  <a:lnTo>
                    <a:pt x="156852" y="174927"/>
                  </a:lnTo>
                  <a:lnTo>
                    <a:pt x="158873" y="197473"/>
                  </a:lnTo>
                  <a:lnTo>
                    <a:pt x="148516" y="235022"/>
                  </a:lnTo>
                  <a:lnTo>
                    <a:pt x="131447" y="263587"/>
                  </a:lnTo>
                  <a:lnTo>
                    <a:pt x="115897" y="275931"/>
                  </a:lnTo>
                  <a:lnTo>
                    <a:pt x="96827" y="283997"/>
                  </a:lnTo>
                  <a:lnTo>
                    <a:pt x="64550" y="287431"/>
                  </a:lnTo>
                  <a:lnTo>
                    <a:pt x="39791" y="2805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063420" y="670480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32533" y="6436214"/>
              <a:ext cx="5282" cy="238748"/>
            </a:xfrm>
            <a:custGeom>
              <a:avLst/>
              <a:gdLst/>
              <a:ahLst/>
              <a:cxnLst/>
              <a:rect l="0" t="0" r="0" b="0"/>
              <a:pathLst>
                <a:path w="5282" h="238748">
                  <a:moveTo>
                    <a:pt x="0" y="0"/>
                  </a:moveTo>
                  <a:lnTo>
                    <a:pt x="5281" y="15843"/>
                  </a:lnTo>
                  <a:lnTo>
                    <a:pt x="1459" y="79158"/>
                  </a:lnTo>
                  <a:lnTo>
                    <a:pt x="288" y="132554"/>
                  </a:lnTo>
                  <a:lnTo>
                    <a:pt x="56" y="191407"/>
                  </a:lnTo>
                  <a:lnTo>
                    <a:pt x="0" y="2387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08217" y="6495901"/>
              <a:ext cx="182959" cy="99479"/>
            </a:xfrm>
            <a:custGeom>
              <a:avLst/>
              <a:gdLst/>
              <a:ahLst/>
              <a:cxnLst/>
              <a:rect l="0" t="0" r="0" b="0"/>
              <a:pathLst>
                <a:path w="182959" h="99479">
                  <a:moveTo>
                    <a:pt x="13846" y="0"/>
                  </a:moveTo>
                  <a:lnTo>
                    <a:pt x="0" y="46818"/>
                  </a:lnTo>
                  <a:lnTo>
                    <a:pt x="1024" y="78717"/>
                  </a:lnTo>
                  <a:lnTo>
                    <a:pt x="6404" y="85638"/>
                  </a:lnTo>
                  <a:lnTo>
                    <a:pt x="24170" y="93327"/>
                  </a:lnTo>
                  <a:lnTo>
                    <a:pt x="84403" y="98668"/>
                  </a:lnTo>
                  <a:lnTo>
                    <a:pt x="147709" y="99372"/>
                  </a:lnTo>
                  <a:lnTo>
                    <a:pt x="182958" y="994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422926" y="6426266"/>
              <a:ext cx="18511" cy="328279"/>
            </a:xfrm>
            <a:custGeom>
              <a:avLst/>
              <a:gdLst/>
              <a:ahLst/>
              <a:cxnLst/>
              <a:rect l="0" t="0" r="0" b="0"/>
              <a:pathLst>
                <a:path w="18511" h="328279">
                  <a:moveTo>
                    <a:pt x="18510" y="0"/>
                  </a:moveTo>
                  <a:lnTo>
                    <a:pt x="13229" y="55384"/>
                  </a:lnTo>
                  <a:lnTo>
                    <a:pt x="9484" y="106570"/>
                  </a:lnTo>
                  <a:lnTo>
                    <a:pt x="5797" y="162203"/>
                  </a:lnTo>
                  <a:lnTo>
                    <a:pt x="33" y="220803"/>
                  </a:lnTo>
                  <a:lnTo>
                    <a:pt x="0" y="273848"/>
                  </a:lnTo>
                  <a:lnTo>
                    <a:pt x="6639" y="304781"/>
                  </a:lnTo>
                  <a:lnTo>
                    <a:pt x="18510" y="328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586302" y="6406371"/>
              <a:ext cx="123725" cy="378017"/>
            </a:xfrm>
            <a:custGeom>
              <a:avLst/>
              <a:gdLst/>
              <a:ahLst/>
              <a:cxnLst/>
              <a:rect l="0" t="0" r="0" b="0"/>
              <a:pathLst>
                <a:path w="123725" h="378017">
                  <a:moveTo>
                    <a:pt x="54090" y="0"/>
                  </a:moveTo>
                  <a:lnTo>
                    <a:pt x="45043" y="22720"/>
                  </a:lnTo>
                  <a:lnTo>
                    <a:pt x="26062" y="55536"/>
                  </a:lnTo>
                  <a:lnTo>
                    <a:pt x="7906" y="109985"/>
                  </a:lnTo>
                  <a:lnTo>
                    <a:pt x="0" y="145943"/>
                  </a:lnTo>
                  <a:lnTo>
                    <a:pt x="8841" y="203806"/>
                  </a:lnTo>
                  <a:lnTo>
                    <a:pt x="24401" y="265844"/>
                  </a:lnTo>
                  <a:lnTo>
                    <a:pt x="33158" y="287265"/>
                  </a:lnTo>
                  <a:lnTo>
                    <a:pt x="77879" y="346960"/>
                  </a:lnTo>
                  <a:lnTo>
                    <a:pt x="102772" y="367832"/>
                  </a:lnTo>
                  <a:lnTo>
                    <a:pt x="123724" y="3780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758250" y="6336736"/>
            <a:ext cx="426743" cy="338226"/>
            <a:chOff x="5758250" y="6336736"/>
            <a:chExt cx="426743" cy="338226"/>
          </a:xfrm>
        </p:grpSpPr>
        <p:sp>
          <p:nvSpPr>
            <p:cNvPr id="116" name="Freeform 115"/>
            <p:cNvSpPr/>
            <p:nvPr/>
          </p:nvSpPr>
          <p:spPr>
            <a:xfrm>
              <a:off x="5758250" y="6416319"/>
              <a:ext cx="160681" cy="97190"/>
            </a:xfrm>
            <a:custGeom>
              <a:avLst/>
              <a:gdLst/>
              <a:ahLst/>
              <a:cxnLst/>
              <a:rect l="0" t="0" r="0" b="0"/>
              <a:pathLst>
                <a:path w="160681" h="97190">
                  <a:moveTo>
                    <a:pt x="11463" y="0"/>
                  </a:moveTo>
                  <a:lnTo>
                    <a:pt x="11463" y="21123"/>
                  </a:lnTo>
                  <a:lnTo>
                    <a:pt x="0" y="58824"/>
                  </a:lnTo>
                  <a:lnTo>
                    <a:pt x="4895" y="74409"/>
                  </a:lnTo>
                  <a:lnTo>
                    <a:pt x="12611" y="79449"/>
                  </a:lnTo>
                  <a:lnTo>
                    <a:pt x="74835" y="93483"/>
                  </a:lnTo>
                  <a:lnTo>
                    <a:pt x="125383" y="97189"/>
                  </a:lnTo>
                  <a:lnTo>
                    <a:pt x="160680" y="89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54317" y="6386475"/>
              <a:ext cx="14875" cy="268591"/>
            </a:xfrm>
            <a:custGeom>
              <a:avLst/>
              <a:gdLst/>
              <a:ahLst/>
              <a:cxnLst/>
              <a:rect l="0" t="0" r="0" b="0"/>
              <a:pathLst>
                <a:path w="14875" h="268591">
                  <a:moveTo>
                    <a:pt x="4926" y="0"/>
                  </a:moveTo>
                  <a:lnTo>
                    <a:pt x="4926" y="60665"/>
                  </a:lnTo>
                  <a:lnTo>
                    <a:pt x="3820" y="115596"/>
                  </a:lnTo>
                  <a:lnTo>
                    <a:pt x="0" y="169022"/>
                  </a:lnTo>
                  <a:lnTo>
                    <a:pt x="3952" y="222150"/>
                  </a:lnTo>
                  <a:lnTo>
                    <a:pt x="14874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62789" y="6394069"/>
              <a:ext cx="105358" cy="251050"/>
            </a:xfrm>
            <a:custGeom>
              <a:avLst/>
              <a:gdLst/>
              <a:ahLst/>
              <a:cxnLst/>
              <a:rect l="0" t="0" r="0" b="0"/>
              <a:pathLst>
                <a:path w="105358" h="251050">
                  <a:moveTo>
                    <a:pt x="105357" y="71989"/>
                  </a:moveTo>
                  <a:lnTo>
                    <a:pt x="102410" y="31652"/>
                  </a:lnTo>
                  <a:lnTo>
                    <a:pt x="100077" y="21886"/>
                  </a:lnTo>
                  <a:lnTo>
                    <a:pt x="95205" y="14270"/>
                  </a:lnTo>
                  <a:lnTo>
                    <a:pt x="80949" y="2861"/>
                  </a:lnTo>
                  <a:lnTo>
                    <a:pt x="63561" y="0"/>
                  </a:lnTo>
                  <a:lnTo>
                    <a:pt x="54282" y="785"/>
                  </a:lnTo>
                  <a:lnTo>
                    <a:pt x="38077" y="7551"/>
                  </a:lnTo>
                  <a:lnTo>
                    <a:pt x="30660" y="12451"/>
                  </a:lnTo>
                  <a:lnTo>
                    <a:pt x="9661" y="40470"/>
                  </a:lnTo>
                  <a:lnTo>
                    <a:pt x="0" y="76773"/>
                  </a:lnTo>
                  <a:lnTo>
                    <a:pt x="2418" y="110249"/>
                  </a:lnTo>
                  <a:lnTo>
                    <a:pt x="7993" y="117391"/>
                  </a:lnTo>
                  <a:lnTo>
                    <a:pt x="25978" y="125326"/>
                  </a:lnTo>
                  <a:lnTo>
                    <a:pt x="34753" y="124127"/>
                  </a:lnTo>
                  <a:lnTo>
                    <a:pt x="50397" y="113952"/>
                  </a:lnTo>
                  <a:lnTo>
                    <a:pt x="66353" y="89581"/>
                  </a:lnTo>
                  <a:lnTo>
                    <a:pt x="78080" y="61358"/>
                  </a:lnTo>
                  <a:lnTo>
                    <a:pt x="80540" y="60480"/>
                  </a:lnTo>
                  <a:lnTo>
                    <a:pt x="83275" y="74242"/>
                  </a:lnTo>
                  <a:lnTo>
                    <a:pt x="76704" y="137154"/>
                  </a:lnTo>
                  <a:lnTo>
                    <a:pt x="76854" y="188473"/>
                  </a:lnTo>
                  <a:lnTo>
                    <a:pt x="80899" y="214763"/>
                  </a:lnTo>
                  <a:lnTo>
                    <a:pt x="89329" y="232343"/>
                  </a:lnTo>
                  <a:lnTo>
                    <a:pt x="105357" y="2510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07938" y="6336736"/>
              <a:ext cx="77055" cy="338226"/>
            </a:xfrm>
            <a:custGeom>
              <a:avLst/>
              <a:gdLst/>
              <a:ahLst/>
              <a:cxnLst/>
              <a:rect l="0" t="0" r="0" b="0"/>
              <a:pathLst>
                <a:path w="77055" h="338226">
                  <a:moveTo>
                    <a:pt x="0" y="0"/>
                  </a:moveTo>
                  <a:lnTo>
                    <a:pt x="24909" y="53114"/>
                  </a:lnTo>
                  <a:lnTo>
                    <a:pt x="50073" y="111402"/>
                  </a:lnTo>
                  <a:lnTo>
                    <a:pt x="66785" y="159750"/>
                  </a:lnTo>
                  <a:lnTo>
                    <a:pt x="77054" y="220318"/>
                  </a:lnTo>
                  <a:lnTo>
                    <a:pt x="71141" y="273751"/>
                  </a:lnTo>
                  <a:lnTo>
                    <a:pt x="61360" y="305858"/>
                  </a:lnTo>
                  <a:lnTo>
                    <a:pt x="39791" y="3382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695353" y="7062925"/>
            <a:ext cx="119374" cy="179060"/>
            <a:chOff x="4695353" y="7062925"/>
            <a:chExt cx="119374" cy="179060"/>
          </a:xfrm>
        </p:grpSpPr>
        <p:sp>
          <p:nvSpPr>
            <p:cNvPr id="121" name="Freeform 120"/>
            <p:cNvSpPr/>
            <p:nvPr/>
          </p:nvSpPr>
          <p:spPr>
            <a:xfrm>
              <a:off x="4705300" y="7222089"/>
              <a:ext cx="109427" cy="19896"/>
            </a:xfrm>
            <a:custGeom>
              <a:avLst/>
              <a:gdLst/>
              <a:ahLst/>
              <a:cxnLst/>
              <a:rect l="0" t="0" r="0" b="0"/>
              <a:pathLst>
                <a:path w="109427" h="19896">
                  <a:moveTo>
                    <a:pt x="0" y="19895"/>
                  </a:moveTo>
                  <a:lnTo>
                    <a:pt x="58845" y="4033"/>
                  </a:lnTo>
                  <a:lnTo>
                    <a:pt x="10942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695353" y="7062925"/>
              <a:ext cx="99478" cy="19896"/>
            </a:xfrm>
            <a:custGeom>
              <a:avLst/>
              <a:gdLst/>
              <a:ahLst/>
              <a:cxnLst/>
              <a:rect l="0" t="0" r="0" b="0"/>
              <a:pathLst>
                <a:path w="99478" h="19896">
                  <a:moveTo>
                    <a:pt x="0" y="19895"/>
                  </a:moveTo>
                  <a:lnTo>
                    <a:pt x="63410" y="2688"/>
                  </a:lnTo>
                  <a:lnTo>
                    <a:pt x="9947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41436" y="6436214"/>
            <a:ext cx="89531" cy="169113"/>
            <a:chOff x="5441436" y="6436214"/>
            <a:chExt cx="89531" cy="169113"/>
          </a:xfrm>
        </p:grpSpPr>
        <p:sp>
          <p:nvSpPr>
            <p:cNvPr id="124" name="Freeform 123"/>
            <p:cNvSpPr/>
            <p:nvPr/>
          </p:nvSpPr>
          <p:spPr>
            <a:xfrm>
              <a:off x="5451384" y="6466058"/>
              <a:ext cx="69635" cy="99479"/>
            </a:xfrm>
            <a:custGeom>
              <a:avLst/>
              <a:gdLst/>
              <a:ahLst/>
              <a:cxnLst/>
              <a:rect l="0" t="0" r="0" b="0"/>
              <a:pathLst>
                <a:path w="69635" h="99479">
                  <a:moveTo>
                    <a:pt x="69634" y="0"/>
                  </a:moveTo>
                  <a:lnTo>
                    <a:pt x="60587" y="22720"/>
                  </a:lnTo>
                  <a:lnTo>
                    <a:pt x="8694" y="81780"/>
                  </a:lnTo>
                  <a:lnTo>
                    <a:pt x="0" y="994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41436" y="6436214"/>
              <a:ext cx="89531" cy="169113"/>
            </a:xfrm>
            <a:custGeom>
              <a:avLst/>
              <a:gdLst/>
              <a:ahLst/>
              <a:cxnLst/>
              <a:rect l="0" t="0" r="0" b="0"/>
              <a:pathLst>
                <a:path w="89531" h="169113">
                  <a:moveTo>
                    <a:pt x="0" y="0"/>
                  </a:moveTo>
                  <a:lnTo>
                    <a:pt x="25994" y="50903"/>
                  </a:lnTo>
                  <a:lnTo>
                    <a:pt x="53213" y="109528"/>
                  </a:lnTo>
                  <a:lnTo>
                    <a:pt x="71959" y="146290"/>
                  </a:lnTo>
                  <a:lnTo>
                    <a:pt x="89530" y="169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958721" y="845561"/>
            <a:ext cx="3471776" cy="991124"/>
            <a:chOff x="5958721" y="845561"/>
            <a:chExt cx="3471776" cy="991124"/>
          </a:xfrm>
        </p:grpSpPr>
        <p:sp>
          <p:nvSpPr>
            <p:cNvPr id="127" name="Freeform 126"/>
            <p:cNvSpPr/>
            <p:nvPr/>
          </p:nvSpPr>
          <p:spPr>
            <a:xfrm>
              <a:off x="5958721" y="1140986"/>
              <a:ext cx="407860" cy="510347"/>
            </a:xfrm>
            <a:custGeom>
              <a:avLst/>
              <a:gdLst/>
              <a:ahLst/>
              <a:cxnLst/>
              <a:rect l="0" t="0" r="0" b="0"/>
              <a:pathLst>
                <a:path w="407860" h="510347">
                  <a:moveTo>
                    <a:pt x="0" y="510346"/>
                  </a:moveTo>
                  <a:lnTo>
                    <a:pt x="27692" y="454962"/>
                  </a:lnTo>
                  <a:lnTo>
                    <a:pt x="74124" y="394928"/>
                  </a:lnTo>
                  <a:lnTo>
                    <a:pt x="114683" y="333553"/>
                  </a:lnTo>
                  <a:lnTo>
                    <a:pt x="155728" y="277079"/>
                  </a:lnTo>
                  <a:lnTo>
                    <a:pt x="195629" y="221468"/>
                  </a:lnTo>
                  <a:lnTo>
                    <a:pt x="243167" y="160123"/>
                  </a:lnTo>
                  <a:lnTo>
                    <a:pt x="290879" y="100214"/>
                  </a:lnTo>
                  <a:lnTo>
                    <a:pt x="327091" y="54963"/>
                  </a:lnTo>
                  <a:lnTo>
                    <a:pt x="326380" y="55330"/>
                  </a:lnTo>
                  <a:lnTo>
                    <a:pt x="271981" y="95237"/>
                  </a:lnTo>
                  <a:lnTo>
                    <a:pt x="214481" y="138616"/>
                  </a:lnTo>
                  <a:lnTo>
                    <a:pt x="158780" y="178723"/>
                  </a:lnTo>
                  <a:lnTo>
                    <a:pt x="96344" y="216148"/>
                  </a:lnTo>
                  <a:lnTo>
                    <a:pt x="78190" y="228901"/>
                  </a:lnTo>
                  <a:lnTo>
                    <a:pt x="69811" y="230975"/>
                  </a:lnTo>
                  <a:lnTo>
                    <a:pt x="62015" y="230147"/>
                  </a:lnTo>
                  <a:lnTo>
                    <a:pt x="54607" y="227385"/>
                  </a:lnTo>
                  <a:lnTo>
                    <a:pt x="51879" y="223333"/>
                  </a:lnTo>
                  <a:lnTo>
                    <a:pt x="52271" y="218421"/>
                  </a:lnTo>
                  <a:lnTo>
                    <a:pt x="58602" y="207068"/>
                  </a:lnTo>
                  <a:lnTo>
                    <a:pt x="112885" y="148870"/>
                  </a:lnTo>
                  <a:lnTo>
                    <a:pt x="174367" y="95853"/>
                  </a:lnTo>
                  <a:lnTo>
                    <a:pt x="232218" y="50537"/>
                  </a:lnTo>
                  <a:lnTo>
                    <a:pt x="290760" y="15290"/>
                  </a:lnTo>
                  <a:lnTo>
                    <a:pt x="328726" y="154"/>
                  </a:lnTo>
                  <a:lnTo>
                    <a:pt x="337419" y="0"/>
                  </a:lnTo>
                  <a:lnTo>
                    <a:pt x="352972" y="5724"/>
                  </a:lnTo>
                  <a:lnTo>
                    <a:pt x="364306" y="18585"/>
                  </a:lnTo>
                  <a:lnTo>
                    <a:pt x="380588" y="53859"/>
                  </a:lnTo>
                  <a:lnTo>
                    <a:pt x="389940" y="116402"/>
                  </a:lnTo>
                  <a:lnTo>
                    <a:pt x="396337" y="179537"/>
                  </a:lnTo>
                  <a:lnTo>
                    <a:pt x="405578" y="234217"/>
                  </a:lnTo>
                  <a:lnTo>
                    <a:pt x="407859" y="2517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780122" y="932576"/>
              <a:ext cx="243012" cy="297030"/>
            </a:xfrm>
            <a:custGeom>
              <a:avLst/>
              <a:gdLst/>
              <a:ahLst/>
              <a:cxnLst/>
              <a:rect l="0" t="0" r="0" b="0"/>
              <a:pathLst>
                <a:path w="243012" h="297030">
                  <a:moveTo>
                    <a:pt x="44056" y="22411"/>
                  </a:moveTo>
                  <a:lnTo>
                    <a:pt x="54617" y="11849"/>
                  </a:lnTo>
                  <a:lnTo>
                    <a:pt x="82310" y="0"/>
                  </a:lnTo>
                  <a:lnTo>
                    <a:pt x="118517" y="51"/>
                  </a:lnTo>
                  <a:lnTo>
                    <a:pt x="151964" y="12347"/>
                  </a:lnTo>
                  <a:lnTo>
                    <a:pt x="182875" y="35272"/>
                  </a:lnTo>
                  <a:lnTo>
                    <a:pt x="188551" y="46459"/>
                  </a:lnTo>
                  <a:lnTo>
                    <a:pt x="191911" y="73627"/>
                  </a:lnTo>
                  <a:lnTo>
                    <a:pt x="183825" y="101176"/>
                  </a:lnTo>
                  <a:lnTo>
                    <a:pt x="149126" y="159157"/>
                  </a:lnTo>
                  <a:lnTo>
                    <a:pt x="100248" y="203169"/>
                  </a:lnTo>
                  <a:lnTo>
                    <a:pt x="36850" y="241847"/>
                  </a:lnTo>
                  <a:lnTo>
                    <a:pt x="2841" y="267905"/>
                  </a:lnTo>
                  <a:lnTo>
                    <a:pt x="0" y="274498"/>
                  </a:lnTo>
                  <a:lnTo>
                    <a:pt x="1421" y="281105"/>
                  </a:lnTo>
                  <a:lnTo>
                    <a:pt x="5686" y="287719"/>
                  </a:lnTo>
                  <a:lnTo>
                    <a:pt x="12949" y="292129"/>
                  </a:lnTo>
                  <a:lnTo>
                    <a:pt x="32809" y="297029"/>
                  </a:lnTo>
                  <a:lnTo>
                    <a:pt x="92518" y="292559"/>
                  </a:lnTo>
                  <a:lnTo>
                    <a:pt x="149051" y="291463"/>
                  </a:lnTo>
                  <a:lnTo>
                    <a:pt x="203013" y="291138"/>
                  </a:lnTo>
                  <a:lnTo>
                    <a:pt x="243011" y="2910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271278" y="941885"/>
              <a:ext cx="219402" cy="321484"/>
            </a:xfrm>
            <a:custGeom>
              <a:avLst/>
              <a:gdLst/>
              <a:ahLst/>
              <a:cxnLst/>
              <a:rect l="0" t="0" r="0" b="0"/>
              <a:pathLst>
                <a:path w="219402" h="321484">
                  <a:moveTo>
                    <a:pt x="159714" y="281692"/>
                  </a:moveTo>
                  <a:lnTo>
                    <a:pt x="159715" y="260568"/>
                  </a:lnTo>
                  <a:lnTo>
                    <a:pt x="153818" y="244303"/>
                  </a:lnTo>
                  <a:lnTo>
                    <a:pt x="149152" y="236870"/>
                  </a:lnTo>
                  <a:lnTo>
                    <a:pt x="135125" y="225664"/>
                  </a:lnTo>
                  <a:lnTo>
                    <a:pt x="126742" y="221129"/>
                  </a:lnTo>
                  <a:lnTo>
                    <a:pt x="102690" y="219037"/>
                  </a:lnTo>
                  <a:lnTo>
                    <a:pt x="75789" y="222897"/>
                  </a:lnTo>
                  <a:lnTo>
                    <a:pt x="21183" y="249523"/>
                  </a:lnTo>
                  <a:lnTo>
                    <a:pt x="6773" y="265184"/>
                  </a:lnTo>
                  <a:lnTo>
                    <a:pt x="1383" y="274003"/>
                  </a:lnTo>
                  <a:lnTo>
                    <a:pt x="0" y="282092"/>
                  </a:lnTo>
                  <a:lnTo>
                    <a:pt x="1288" y="289696"/>
                  </a:lnTo>
                  <a:lnTo>
                    <a:pt x="4358" y="296976"/>
                  </a:lnTo>
                  <a:lnTo>
                    <a:pt x="9720" y="299618"/>
                  </a:lnTo>
                  <a:lnTo>
                    <a:pt x="16611" y="299169"/>
                  </a:lnTo>
                  <a:lnTo>
                    <a:pt x="34215" y="291670"/>
                  </a:lnTo>
                  <a:lnTo>
                    <a:pt x="83774" y="255824"/>
                  </a:lnTo>
                  <a:lnTo>
                    <a:pt x="126292" y="201585"/>
                  </a:lnTo>
                  <a:lnTo>
                    <a:pt x="157758" y="142377"/>
                  </a:lnTo>
                  <a:lnTo>
                    <a:pt x="182090" y="88950"/>
                  </a:lnTo>
                  <a:lnTo>
                    <a:pt x="202274" y="33816"/>
                  </a:lnTo>
                  <a:lnTo>
                    <a:pt x="203315" y="13466"/>
                  </a:lnTo>
                  <a:lnTo>
                    <a:pt x="202046" y="3397"/>
                  </a:lnTo>
                  <a:lnTo>
                    <a:pt x="200094" y="0"/>
                  </a:lnTo>
                  <a:lnTo>
                    <a:pt x="197686" y="1051"/>
                  </a:lnTo>
                  <a:lnTo>
                    <a:pt x="194976" y="5068"/>
                  </a:lnTo>
                  <a:lnTo>
                    <a:pt x="182686" y="52330"/>
                  </a:lnTo>
                  <a:lnTo>
                    <a:pt x="174013" y="105413"/>
                  </a:lnTo>
                  <a:lnTo>
                    <a:pt x="172056" y="162037"/>
                  </a:lnTo>
                  <a:lnTo>
                    <a:pt x="177985" y="214308"/>
                  </a:lnTo>
                  <a:lnTo>
                    <a:pt x="188953" y="263691"/>
                  </a:lnTo>
                  <a:lnTo>
                    <a:pt x="219401" y="321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639896" y="1080945"/>
              <a:ext cx="163251" cy="142633"/>
            </a:xfrm>
            <a:custGeom>
              <a:avLst/>
              <a:gdLst/>
              <a:ahLst/>
              <a:cxnLst/>
              <a:rect l="0" t="0" r="0" b="0"/>
              <a:pathLst>
                <a:path w="163251" h="142633">
                  <a:moveTo>
                    <a:pt x="0" y="112789"/>
                  </a:moveTo>
                  <a:lnTo>
                    <a:pt x="46203" y="72480"/>
                  </a:lnTo>
                  <a:lnTo>
                    <a:pt x="106954" y="40875"/>
                  </a:lnTo>
                  <a:lnTo>
                    <a:pt x="153436" y="21171"/>
                  </a:lnTo>
                  <a:lnTo>
                    <a:pt x="161977" y="15235"/>
                  </a:lnTo>
                  <a:lnTo>
                    <a:pt x="163250" y="10173"/>
                  </a:lnTo>
                  <a:lnTo>
                    <a:pt x="159678" y="5692"/>
                  </a:lnTo>
                  <a:lnTo>
                    <a:pt x="152875" y="1600"/>
                  </a:lnTo>
                  <a:lnTo>
                    <a:pt x="130579" y="0"/>
                  </a:lnTo>
                  <a:lnTo>
                    <a:pt x="103352" y="5185"/>
                  </a:lnTo>
                  <a:lnTo>
                    <a:pt x="64273" y="26746"/>
                  </a:lnTo>
                  <a:lnTo>
                    <a:pt x="33412" y="54135"/>
                  </a:lnTo>
                  <a:lnTo>
                    <a:pt x="21113" y="73457"/>
                  </a:lnTo>
                  <a:lnTo>
                    <a:pt x="19602" y="83251"/>
                  </a:lnTo>
                  <a:lnTo>
                    <a:pt x="23817" y="102977"/>
                  </a:lnTo>
                  <a:lnTo>
                    <a:pt x="32458" y="110669"/>
                  </a:lnTo>
                  <a:lnTo>
                    <a:pt x="85134" y="130955"/>
                  </a:lnTo>
                  <a:lnTo>
                    <a:pt x="119373" y="1426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892648" y="1128766"/>
              <a:ext cx="324220" cy="116962"/>
            </a:xfrm>
            <a:custGeom>
              <a:avLst/>
              <a:gdLst/>
              <a:ahLst/>
              <a:cxnLst/>
              <a:rect l="0" t="0" r="0" b="0"/>
              <a:pathLst>
                <a:path w="324220" h="116962">
                  <a:moveTo>
                    <a:pt x="95420" y="5281"/>
                  </a:moveTo>
                  <a:lnTo>
                    <a:pt x="79577" y="0"/>
                  </a:lnTo>
                  <a:lnTo>
                    <a:pt x="62956" y="3302"/>
                  </a:lnTo>
                  <a:lnTo>
                    <a:pt x="37904" y="17590"/>
                  </a:lnTo>
                  <a:lnTo>
                    <a:pt x="16481" y="38771"/>
                  </a:lnTo>
                  <a:lnTo>
                    <a:pt x="9635" y="47503"/>
                  </a:lnTo>
                  <a:lnTo>
                    <a:pt x="2028" y="68996"/>
                  </a:lnTo>
                  <a:lnTo>
                    <a:pt x="0" y="80917"/>
                  </a:lnTo>
                  <a:lnTo>
                    <a:pt x="1963" y="89969"/>
                  </a:lnTo>
                  <a:lnTo>
                    <a:pt x="6588" y="97110"/>
                  </a:lnTo>
                  <a:lnTo>
                    <a:pt x="21674" y="107991"/>
                  </a:lnTo>
                  <a:lnTo>
                    <a:pt x="43117" y="116512"/>
                  </a:lnTo>
                  <a:lnTo>
                    <a:pt x="90607" y="116961"/>
                  </a:lnTo>
                  <a:lnTo>
                    <a:pt x="153163" y="104182"/>
                  </a:lnTo>
                  <a:lnTo>
                    <a:pt x="205696" y="86998"/>
                  </a:lnTo>
                  <a:lnTo>
                    <a:pt x="252460" y="61132"/>
                  </a:lnTo>
                  <a:lnTo>
                    <a:pt x="263117" y="52463"/>
                  </a:lnTo>
                  <a:lnTo>
                    <a:pt x="272431" y="48894"/>
                  </a:lnTo>
                  <a:lnTo>
                    <a:pt x="280852" y="48725"/>
                  </a:lnTo>
                  <a:lnTo>
                    <a:pt x="288676" y="50823"/>
                  </a:lnTo>
                  <a:lnTo>
                    <a:pt x="293892" y="56644"/>
                  </a:lnTo>
                  <a:lnTo>
                    <a:pt x="303443" y="82642"/>
                  </a:lnTo>
                  <a:lnTo>
                    <a:pt x="324219" y="1047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236762" y="974883"/>
              <a:ext cx="1" cy="9948"/>
            </a:xfrm>
            <a:custGeom>
              <a:avLst/>
              <a:gdLst/>
              <a:ahLst/>
              <a:cxnLst/>
              <a:rect l="0" t="0" r="0" b="0"/>
              <a:pathLst>
                <a:path w="1" h="9948">
                  <a:moveTo>
                    <a:pt x="0" y="0"/>
                  </a:moveTo>
                  <a:lnTo>
                    <a:pt x="0" y="99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336240" y="1109149"/>
              <a:ext cx="328278" cy="164168"/>
            </a:xfrm>
            <a:custGeom>
              <a:avLst/>
              <a:gdLst/>
              <a:ahLst/>
              <a:cxnLst/>
              <a:rect l="0" t="0" r="0" b="0"/>
              <a:pathLst>
                <a:path w="328278" h="164168">
                  <a:moveTo>
                    <a:pt x="0" y="124376"/>
                  </a:moveTo>
                  <a:lnTo>
                    <a:pt x="5282" y="140219"/>
                  </a:lnTo>
                  <a:lnTo>
                    <a:pt x="7942" y="141570"/>
                  </a:lnTo>
                  <a:lnTo>
                    <a:pt x="10822" y="139154"/>
                  </a:lnTo>
                  <a:lnTo>
                    <a:pt x="13846" y="134228"/>
                  </a:lnTo>
                  <a:lnTo>
                    <a:pt x="24645" y="75138"/>
                  </a:lnTo>
                  <a:lnTo>
                    <a:pt x="38866" y="50223"/>
                  </a:lnTo>
                  <a:lnTo>
                    <a:pt x="56696" y="38733"/>
                  </a:lnTo>
                  <a:lnTo>
                    <a:pt x="67641" y="34121"/>
                  </a:lnTo>
                  <a:lnTo>
                    <a:pt x="78253" y="33257"/>
                  </a:lnTo>
                  <a:lnTo>
                    <a:pt x="98887" y="38193"/>
                  </a:lnTo>
                  <a:lnTo>
                    <a:pt x="116164" y="50702"/>
                  </a:lnTo>
                  <a:lnTo>
                    <a:pt x="123865" y="58680"/>
                  </a:lnTo>
                  <a:lnTo>
                    <a:pt x="132423" y="82283"/>
                  </a:lnTo>
                  <a:lnTo>
                    <a:pt x="135120" y="108984"/>
                  </a:lnTo>
                  <a:lnTo>
                    <a:pt x="132635" y="131904"/>
                  </a:lnTo>
                  <a:lnTo>
                    <a:pt x="131532" y="134921"/>
                  </a:lnTo>
                  <a:lnTo>
                    <a:pt x="130304" y="126484"/>
                  </a:lnTo>
                  <a:lnTo>
                    <a:pt x="151819" y="68668"/>
                  </a:lnTo>
                  <a:lnTo>
                    <a:pt x="180931" y="5352"/>
                  </a:lnTo>
                  <a:lnTo>
                    <a:pt x="185834" y="814"/>
                  </a:lnTo>
                  <a:lnTo>
                    <a:pt x="191312" y="0"/>
                  </a:lnTo>
                  <a:lnTo>
                    <a:pt x="197176" y="1667"/>
                  </a:lnTo>
                  <a:lnTo>
                    <a:pt x="201085" y="8306"/>
                  </a:lnTo>
                  <a:lnTo>
                    <a:pt x="213156" y="63377"/>
                  </a:lnTo>
                  <a:lnTo>
                    <a:pt x="231870" y="114255"/>
                  </a:lnTo>
                  <a:lnTo>
                    <a:pt x="237479" y="124261"/>
                  </a:lnTo>
                  <a:lnTo>
                    <a:pt x="267290" y="141273"/>
                  </a:lnTo>
                  <a:lnTo>
                    <a:pt x="328277" y="1641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753028" y="1094256"/>
              <a:ext cx="190028" cy="115069"/>
            </a:xfrm>
            <a:custGeom>
              <a:avLst/>
              <a:gdLst/>
              <a:ahLst/>
              <a:cxnLst/>
              <a:rect l="0" t="0" r="0" b="0"/>
              <a:pathLst>
                <a:path w="190028" h="115069">
                  <a:moveTo>
                    <a:pt x="80602" y="0"/>
                  </a:moveTo>
                  <a:lnTo>
                    <a:pt x="64759" y="5281"/>
                  </a:lnTo>
                  <a:lnTo>
                    <a:pt x="39063" y="24408"/>
                  </a:lnTo>
                  <a:lnTo>
                    <a:pt x="26033" y="44744"/>
                  </a:lnTo>
                  <a:lnTo>
                    <a:pt x="9536" y="75155"/>
                  </a:lnTo>
                  <a:lnTo>
                    <a:pt x="3381" y="83262"/>
                  </a:lnTo>
                  <a:lnTo>
                    <a:pt x="383" y="91984"/>
                  </a:lnTo>
                  <a:lnTo>
                    <a:pt x="0" y="110516"/>
                  </a:lnTo>
                  <a:lnTo>
                    <a:pt x="2549" y="114574"/>
                  </a:lnTo>
                  <a:lnTo>
                    <a:pt x="6461" y="115068"/>
                  </a:lnTo>
                  <a:lnTo>
                    <a:pt x="11278" y="113187"/>
                  </a:lnTo>
                  <a:lnTo>
                    <a:pt x="28621" y="94697"/>
                  </a:lnTo>
                  <a:lnTo>
                    <a:pt x="47760" y="68218"/>
                  </a:lnTo>
                  <a:lnTo>
                    <a:pt x="54952" y="46162"/>
                  </a:lnTo>
                  <a:lnTo>
                    <a:pt x="56869" y="34091"/>
                  </a:lnTo>
                  <a:lnTo>
                    <a:pt x="55938" y="28253"/>
                  </a:lnTo>
                  <a:lnTo>
                    <a:pt x="53105" y="26573"/>
                  </a:lnTo>
                  <a:lnTo>
                    <a:pt x="49008" y="27663"/>
                  </a:lnTo>
                  <a:lnTo>
                    <a:pt x="46275" y="32811"/>
                  </a:lnTo>
                  <a:lnTo>
                    <a:pt x="43239" y="50321"/>
                  </a:lnTo>
                  <a:lnTo>
                    <a:pt x="47784" y="69893"/>
                  </a:lnTo>
                  <a:lnTo>
                    <a:pt x="52092" y="79755"/>
                  </a:lnTo>
                  <a:lnTo>
                    <a:pt x="59384" y="86329"/>
                  </a:lnTo>
                  <a:lnTo>
                    <a:pt x="79276" y="93634"/>
                  </a:lnTo>
                  <a:lnTo>
                    <a:pt x="125894" y="97746"/>
                  </a:lnTo>
                  <a:lnTo>
                    <a:pt x="153786" y="92813"/>
                  </a:lnTo>
                  <a:lnTo>
                    <a:pt x="190027" y="795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93217" y="845561"/>
              <a:ext cx="28899" cy="417808"/>
            </a:xfrm>
            <a:custGeom>
              <a:avLst/>
              <a:gdLst/>
              <a:ahLst/>
              <a:cxnLst/>
              <a:rect l="0" t="0" r="0" b="0"/>
              <a:pathLst>
                <a:path w="28899" h="417808">
                  <a:moveTo>
                    <a:pt x="18950" y="0"/>
                  </a:moveTo>
                  <a:lnTo>
                    <a:pt x="12113" y="26037"/>
                  </a:lnTo>
                  <a:lnTo>
                    <a:pt x="9617" y="79158"/>
                  </a:lnTo>
                  <a:lnTo>
                    <a:pt x="2246" y="141219"/>
                  </a:lnTo>
                  <a:lnTo>
                    <a:pt x="0" y="191428"/>
                  </a:lnTo>
                  <a:lnTo>
                    <a:pt x="2188" y="252571"/>
                  </a:lnTo>
                  <a:lnTo>
                    <a:pt x="7656" y="307796"/>
                  </a:lnTo>
                  <a:lnTo>
                    <a:pt x="19166" y="366175"/>
                  </a:lnTo>
                  <a:lnTo>
                    <a:pt x="28898" y="4178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968173" y="1485353"/>
              <a:ext cx="290564" cy="351332"/>
            </a:xfrm>
            <a:custGeom>
              <a:avLst/>
              <a:gdLst/>
              <a:ahLst/>
              <a:cxnLst/>
              <a:rect l="0" t="0" r="0" b="0"/>
              <a:pathLst>
                <a:path w="290564" h="351332">
                  <a:moveTo>
                    <a:pt x="119373" y="36657"/>
                  </a:moveTo>
                  <a:lnTo>
                    <a:pt x="112536" y="62694"/>
                  </a:lnTo>
                  <a:lnTo>
                    <a:pt x="110041" y="115815"/>
                  </a:lnTo>
                  <a:lnTo>
                    <a:pt x="102670" y="175666"/>
                  </a:lnTo>
                  <a:lnTo>
                    <a:pt x="100107" y="232164"/>
                  </a:lnTo>
                  <a:lnTo>
                    <a:pt x="99664" y="284330"/>
                  </a:lnTo>
                  <a:lnTo>
                    <a:pt x="99515" y="346188"/>
                  </a:lnTo>
                  <a:lnTo>
                    <a:pt x="99502" y="351331"/>
                  </a:lnTo>
                  <a:lnTo>
                    <a:pt x="94553" y="296093"/>
                  </a:lnTo>
                  <a:lnTo>
                    <a:pt x="98828" y="234407"/>
                  </a:lnTo>
                  <a:lnTo>
                    <a:pt x="100390" y="179377"/>
                  </a:lnTo>
                  <a:lnTo>
                    <a:pt x="113298" y="118004"/>
                  </a:lnTo>
                  <a:lnTo>
                    <a:pt x="137966" y="56708"/>
                  </a:lnTo>
                  <a:lnTo>
                    <a:pt x="161725" y="26756"/>
                  </a:lnTo>
                  <a:lnTo>
                    <a:pt x="183146" y="12730"/>
                  </a:lnTo>
                  <a:lnTo>
                    <a:pt x="207403" y="3917"/>
                  </a:lnTo>
                  <a:lnTo>
                    <a:pt x="232922" y="0"/>
                  </a:lnTo>
                  <a:lnTo>
                    <a:pt x="256053" y="7101"/>
                  </a:lnTo>
                  <a:lnTo>
                    <a:pt x="275176" y="21311"/>
                  </a:lnTo>
                  <a:lnTo>
                    <a:pt x="287360" y="38679"/>
                  </a:lnTo>
                  <a:lnTo>
                    <a:pt x="290563" y="60399"/>
                  </a:lnTo>
                  <a:lnTo>
                    <a:pt x="289871" y="72381"/>
                  </a:lnTo>
                  <a:lnTo>
                    <a:pt x="280258" y="91589"/>
                  </a:lnTo>
                  <a:lnTo>
                    <a:pt x="262722" y="107494"/>
                  </a:lnTo>
                  <a:lnTo>
                    <a:pt x="201239" y="137208"/>
                  </a:lnTo>
                  <a:lnTo>
                    <a:pt x="153945" y="143453"/>
                  </a:lnTo>
                  <a:lnTo>
                    <a:pt x="103212" y="140023"/>
                  </a:lnTo>
                  <a:lnTo>
                    <a:pt x="45605" y="121019"/>
                  </a:lnTo>
                  <a:lnTo>
                    <a:pt x="14986" y="103532"/>
                  </a:lnTo>
                  <a:lnTo>
                    <a:pt x="0" y="863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336240" y="1362846"/>
              <a:ext cx="39792" cy="258643"/>
            </a:xfrm>
            <a:custGeom>
              <a:avLst/>
              <a:gdLst/>
              <a:ahLst/>
              <a:cxnLst/>
              <a:rect l="0" t="0" r="0" b="0"/>
              <a:pathLst>
                <a:path w="39792" h="258643">
                  <a:moveTo>
                    <a:pt x="0" y="0"/>
                  </a:moveTo>
                  <a:lnTo>
                    <a:pt x="2948" y="56084"/>
                  </a:lnTo>
                  <a:lnTo>
                    <a:pt x="8566" y="114609"/>
                  </a:lnTo>
                  <a:lnTo>
                    <a:pt x="9539" y="165367"/>
                  </a:lnTo>
                  <a:lnTo>
                    <a:pt x="20716" y="226996"/>
                  </a:lnTo>
                  <a:lnTo>
                    <a:pt x="26892" y="244577"/>
                  </a:lnTo>
                  <a:lnTo>
                    <a:pt x="39791" y="258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514365" y="1458924"/>
              <a:ext cx="140205" cy="112826"/>
            </a:xfrm>
            <a:custGeom>
              <a:avLst/>
              <a:gdLst/>
              <a:ahLst/>
              <a:cxnLst/>
              <a:rect l="0" t="0" r="0" b="0"/>
              <a:pathLst>
                <a:path w="140205" h="112826">
                  <a:moveTo>
                    <a:pt x="100413" y="3400"/>
                  </a:moveTo>
                  <a:lnTo>
                    <a:pt x="77692" y="12447"/>
                  </a:lnTo>
                  <a:lnTo>
                    <a:pt x="38826" y="45911"/>
                  </a:lnTo>
                  <a:lnTo>
                    <a:pt x="9607" y="83519"/>
                  </a:lnTo>
                  <a:lnTo>
                    <a:pt x="0" y="103116"/>
                  </a:lnTo>
                  <a:lnTo>
                    <a:pt x="312" y="107458"/>
                  </a:lnTo>
                  <a:lnTo>
                    <a:pt x="3835" y="108142"/>
                  </a:lnTo>
                  <a:lnTo>
                    <a:pt x="9500" y="106387"/>
                  </a:lnTo>
                  <a:lnTo>
                    <a:pt x="61374" y="61648"/>
                  </a:lnTo>
                  <a:lnTo>
                    <a:pt x="91515" y="23011"/>
                  </a:lnTo>
                  <a:lnTo>
                    <a:pt x="103180" y="0"/>
                  </a:lnTo>
                  <a:lnTo>
                    <a:pt x="103362" y="1133"/>
                  </a:lnTo>
                  <a:lnTo>
                    <a:pt x="100996" y="32058"/>
                  </a:lnTo>
                  <a:lnTo>
                    <a:pt x="105866" y="68016"/>
                  </a:lnTo>
                  <a:lnTo>
                    <a:pt x="117206" y="87752"/>
                  </a:lnTo>
                  <a:lnTo>
                    <a:pt x="140204" y="1128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812530" y="1431737"/>
              <a:ext cx="504106" cy="132562"/>
            </a:xfrm>
            <a:custGeom>
              <a:avLst/>
              <a:gdLst/>
              <a:ahLst/>
              <a:cxnLst/>
              <a:rect l="0" t="0" r="0" b="0"/>
              <a:pathLst>
                <a:path w="504106" h="132562">
                  <a:moveTo>
                    <a:pt x="60890" y="30587"/>
                  </a:moveTo>
                  <a:lnTo>
                    <a:pt x="55610" y="14744"/>
                  </a:lnTo>
                  <a:lnTo>
                    <a:pt x="51844" y="12288"/>
                  </a:lnTo>
                  <a:lnTo>
                    <a:pt x="47121" y="12861"/>
                  </a:lnTo>
                  <a:lnTo>
                    <a:pt x="29916" y="24229"/>
                  </a:lnTo>
                  <a:lnTo>
                    <a:pt x="4296" y="53157"/>
                  </a:lnTo>
                  <a:lnTo>
                    <a:pt x="0" y="74514"/>
                  </a:lnTo>
                  <a:lnTo>
                    <a:pt x="2879" y="96533"/>
                  </a:lnTo>
                  <a:lnTo>
                    <a:pt x="11528" y="113688"/>
                  </a:lnTo>
                  <a:lnTo>
                    <a:pt x="31583" y="125733"/>
                  </a:lnTo>
                  <a:lnTo>
                    <a:pt x="56708" y="132561"/>
                  </a:lnTo>
                  <a:lnTo>
                    <a:pt x="105750" y="127938"/>
                  </a:lnTo>
                  <a:lnTo>
                    <a:pt x="168002" y="111100"/>
                  </a:lnTo>
                  <a:lnTo>
                    <a:pt x="201193" y="92883"/>
                  </a:lnTo>
                  <a:lnTo>
                    <a:pt x="225028" y="68203"/>
                  </a:lnTo>
                  <a:lnTo>
                    <a:pt x="233319" y="46569"/>
                  </a:lnTo>
                  <a:lnTo>
                    <a:pt x="235530" y="34609"/>
                  </a:lnTo>
                  <a:lnTo>
                    <a:pt x="233688" y="25531"/>
                  </a:lnTo>
                  <a:lnTo>
                    <a:pt x="229143" y="18374"/>
                  </a:lnTo>
                  <a:lnTo>
                    <a:pt x="222798" y="12497"/>
                  </a:lnTo>
                  <a:lnTo>
                    <a:pt x="217463" y="11895"/>
                  </a:lnTo>
                  <a:lnTo>
                    <a:pt x="212800" y="14810"/>
                  </a:lnTo>
                  <a:lnTo>
                    <a:pt x="204672" y="27996"/>
                  </a:lnTo>
                  <a:lnTo>
                    <a:pt x="197375" y="48594"/>
                  </a:lnTo>
                  <a:lnTo>
                    <a:pt x="199291" y="69539"/>
                  </a:lnTo>
                  <a:lnTo>
                    <a:pt x="202897" y="79766"/>
                  </a:lnTo>
                  <a:lnTo>
                    <a:pt x="210827" y="86584"/>
                  </a:lnTo>
                  <a:lnTo>
                    <a:pt x="234375" y="94160"/>
                  </a:lnTo>
                  <a:lnTo>
                    <a:pt x="273423" y="93144"/>
                  </a:lnTo>
                  <a:lnTo>
                    <a:pt x="312994" y="80562"/>
                  </a:lnTo>
                  <a:lnTo>
                    <a:pt x="375361" y="43580"/>
                  </a:lnTo>
                  <a:lnTo>
                    <a:pt x="433376" y="10656"/>
                  </a:lnTo>
                  <a:lnTo>
                    <a:pt x="441851" y="4036"/>
                  </a:lnTo>
                  <a:lnTo>
                    <a:pt x="450817" y="728"/>
                  </a:lnTo>
                  <a:lnTo>
                    <a:pt x="469622" y="0"/>
                  </a:lnTo>
                  <a:lnTo>
                    <a:pt x="478174" y="4669"/>
                  </a:lnTo>
                  <a:lnTo>
                    <a:pt x="493569" y="21647"/>
                  </a:lnTo>
                  <a:lnTo>
                    <a:pt x="501888" y="43930"/>
                  </a:lnTo>
                  <a:lnTo>
                    <a:pt x="504105" y="56062"/>
                  </a:lnTo>
                  <a:lnTo>
                    <a:pt x="500674" y="78384"/>
                  </a:lnTo>
                  <a:lnTo>
                    <a:pt x="496665" y="88979"/>
                  </a:lnTo>
                  <a:lnTo>
                    <a:pt x="489570" y="97148"/>
                  </a:lnTo>
                  <a:lnTo>
                    <a:pt x="469896" y="109172"/>
                  </a:lnTo>
                  <a:lnTo>
                    <a:pt x="433966" y="116874"/>
                  </a:lnTo>
                  <a:lnTo>
                    <a:pt x="400599" y="113875"/>
                  </a:lnTo>
                  <a:lnTo>
                    <a:pt x="349260" y="89286"/>
                  </a:lnTo>
                  <a:lnTo>
                    <a:pt x="329481" y="703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410601" y="1531958"/>
              <a:ext cx="19896" cy="9949"/>
            </a:xfrm>
            <a:custGeom>
              <a:avLst/>
              <a:gdLst/>
              <a:ahLst/>
              <a:cxnLst/>
              <a:rect l="0" t="0" r="0" b="0"/>
              <a:pathLst>
                <a:path w="19896" h="9949">
                  <a:moveTo>
                    <a:pt x="0" y="9948"/>
                  </a:moveTo>
                  <a:lnTo>
                    <a:pt x="1989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914204" y="6834125"/>
            <a:ext cx="1059719" cy="328278"/>
            <a:chOff x="4914204" y="6834125"/>
            <a:chExt cx="1059719" cy="328278"/>
          </a:xfrm>
        </p:grpSpPr>
        <p:sp>
          <p:nvSpPr>
            <p:cNvPr id="142" name="Freeform 141"/>
            <p:cNvSpPr/>
            <p:nvPr/>
          </p:nvSpPr>
          <p:spPr>
            <a:xfrm>
              <a:off x="4914204" y="6854021"/>
              <a:ext cx="18893" cy="308382"/>
            </a:xfrm>
            <a:custGeom>
              <a:avLst/>
              <a:gdLst/>
              <a:ahLst/>
              <a:cxnLst/>
              <a:rect l="0" t="0" r="0" b="0"/>
              <a:pathLst>
                <a:path w="18893" h="308382">
                  <a:moveTo>
                    <a:pt x="0" y="0"/>
                  </a:moveTo>
                  <a:lnTo>
                    <a:pt x="6836" y="26037"/>
                  </a:lnTo>
                  <a:lnTo>
                    <a:pt x="14819" y="87282"/>
                  </a:lnTo>
                  <a:lnTo>
                    <a:pt x="18892" y="137924"/>
                  </a:lnTo>
                  <a:lnTo>
                    <a:pt x="16750" y="197052"/>
                  </a:lnTo>
                  <a:lnTo>
                    <a:pt x="11291" y="251634"/>
                  </a:lnTo>
                  <a:lnTo>
                    <a:pt x="9947" y="308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024189" y="6844073"/>
              <a:ext cx="171476" cy="290983"/>
            </a:xfrm>
            <a:custGeom>
              <a:avLst/>
              <a:gdLst/>
              <a:ahLst/>
              <a:cxnLst/>
              <a:rect l="0" t="0" r="0" b="0"/>
              <a:pathLst>
                <a:path w="171476" h="290983">
                  <a:moveTo>
                    <a:pt x="138709" y="0"/>
                  </a:moveTo>
                  <a:lnTo>
                    <a:pt x="103298" y="7873"/>
                  </a:lnTo>
                  <a:lnTo>
                    <a:pt x="42919" y="11886"/>
                  </a:lnTo>
                  <a:lnTo>
                    <a:pt x="20975" y="20388"/>
                  </a:lnTo>
                  <a:lnTo>
                    <a:pt x="13797" y="29066"/>
                  </a:lnTo>
                  <a:lnTo>
                    <a:pt x="5821" y="53447"/>
                  </a:lnTo>
                  <a:lnTo>
                    <a:pt x="701" y="113024"/>
                  </a:lnTo>
                  <a:lnTo>
                    <a:pt x="0" y="141238"/>
                  </a:lnTo>
                  <a:lnTo>
                    <a:pt x="3129" y="148318"/>
                  </a:lnTo>
                  <a:lnTo>
                    <a:pt x="8532" y="150828"/>
                  </a:lnTo>
                  <a:lnTo>
                    <a:pt x="15449" y="150292"/>
                  </a:lnTo>
                  <a:lnTo>
                    <a:pt x="50376" y="136861"/>
                  </a:lnTo>
                  <a:lnTo>
                    <a:pt x="79377" y="139170"/>
                  </a:lnTo>
                  <a:lnTo>
                    <a:pt x="108971" y="147959"/>
                  </a:lnTo>
                  <a:lnTo>
                    <a:pt x="145730" y="170174"/>
                  </a:lnTo>
                  <a:lnTo>
                    <a:pt x="159514" y="183953"/>
                  </a:lnTo>
                  <a:lnTo>
                    <a:pt x="169325" y="201131"/>
                  </a:lnTo>
                  <a:lnTo>
                    <a:pt x="171475" y="219818"/>
                  </a:lnTo>
                  <a:lnTo>
                    <a:pt x="170501" y="229444"/>
                  </a:lnTo>
                  <a:lnTo>
                    <a:pt x="160576" y="246034"/>
                  </a:lnTo>
                  <a:lnTo>
                    <a:pt x="144007" y="259670"/>
                  </a:lnTo>
                  <a:lnTo>
                    <a:pt x="109821" y="272456"/>
                  </a:lnTo>
                  <a:lnTo>
                    <a:pt x="73902" y="278946"/>
                  </a:lnTo>
                  <a:lnTo>
                    <a:pt x="50487" y="290572"/>
                  </a:lnTo>
                  <a:lnTo>
                    <a:pt x="46735" y="290982"/>
                  </a:lnTo>
                  <a:lnTo>
                    <a:pt x="39231" y="2884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260862" y="6900314"/>
              <a:ext cx="177712" cy="247772"/>
            </a:xfrm>
            <a:custGeom>
              <a:avLst/>
              <a:gdLst/>
              <a:ahLst/>
              <a:cxnLst/>
              <a:rect l="0" t="0" r="0" b="0"/>
              <a:pathLst>
                <a:path w="177712" h="247772">
                  <a:moveTo>
                    <a:pt x="11462" y="13393"/>
                  </a:moveTo>
                  <a:lnTo>
                    <a:pt x="900" y="23956"/>
                  </a:lnTo>
                  <a:lnTo>
                    <a:pt x="0" y="23751"/>
                  </a:lnTo>
                  <a:lnTo>
                    <a:pt x="4894" y="14681"/>
                  </a:lnTo>
                  <a:lnTo>
                    <a:pt x="17385" y="5492"/>
                  </a:lnTo>
                  <a:lnTo>
                    <a:pt x="25359" y="1494"/>
                  </a:lnTo>
                  <a:lnTo>
                    <a:pt x="43060" y="0"/>
                  </a:lnTo>
                  <a:lnTo>
                    <a:pt x="52423" y="1148"/>
                  </a:lnTo>
                  <a:lnTo>
                    <a:pt x="68721" y="11267"/>
                  </a:lnTo>
                  <a:lnTo>
                    <a:pt x="76162" y="18608"/>
                  </a:lnTo>
                  <a:lnTo>
                    <a:pt x="84430" y="38554"/>
                  </a:lnTo>
                  <a:lnTo>
                    <a:pt x="86999" y="62156"/>
                  </a:lnTo>
                  <a:lnTo>
                    <a:pt x="81126" y="99197"/>
                  </a:lnTo>
                  <a:lnTo>
                    <a:pt x="71530" y="121163"/>
                  </a:lnTo>
                  <a:lnTo>
                    <a:pt x="56949" y="136084"/>
                  </a:lnTo>
                  <a:lnTo>
                    <a:pt x="48419" y="141610"/>
                  </a:lnTo>
                  <a:lnTo>
                    <a:pt x="43837" y="141978"/>
                  </a:lnTo>
                  <a:lnTo>
                    <a:pt x="41888" y="138907"/>
                  </a:lnTo>
                  <a:lnTo>
                    <a:pt x="41693" y="133545"/>
                  </a:lnTo>
                  <a:lnTo>
                    <a:pt x="44880" y="128864"/>
                  </a:lnTo>
                  <a:lnTo>
                    <a:pt x="57263" y="120716"/>
                  </a:lnTo>
                  <a:lnTo>
                    <a:pt x="88158" y="115196"/>
                  </a:lnTo>
                  <a:lnTo>
                    <a:pt x="125313" y="124122"/>
                  </a:lnTo>
                  <a:lnTo>
                    <a:pt x="145329" y="137767"/>
                  </a:lnTo>
                  <a:lnTo>
                    <a:pt x="160488" y="154885"/>
                  </a:lnTo>
                  <a:lnTo>
                    <a:pt x="170911" y="173546"/>
                  </a:lnTo>
                  <a:lnTo>
                    <a:pt x="177711" y="207975"/>
                  </a:lnTo>
                  <a:lnTo>
                    <a:pt x="175349" y="218276"/>
                  </a:lnTo>
                  <a:lnTo>
                    <a:pt x="163883" y="235616"/>
                  </a:lnTo>
                  <a:lnTo>
                    <a:pt x="144786" y="244797"/>
                  </a:lnTo>
                  <a:lnTo>
                    <a:pt x="122666" y="247771"/>
                  </a:lnTo>
                  <a:lnTo>
                    <a:pt x="101783" y="245410"/>
                  </a:lnTo>
                  <a:lnTo>
                    <a:pt x="51253" y="2222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521018" y="714250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638087" y="6880099"/>
              <a:ext cx="122772" cy="264241"/>
            </a:xfrm>
            <a:custGeom>
              <a:avLst/>
              <a:gdLst/>
              <a:ahLst/>
              <a:cxnLst/>
              <a:rect l="0" t="0" r="0" b="0"/>
              <a:pathLst>
                <a:path w="122772" h="264241">
                  <a:moveTo>
                    <a:pt x="111730" y="43557"/>
                  </a:moveTo>
                  <a:lnTo>
                    <a:pt x="106450" y="27714"/>
                  </a:lnTo>
                  <a:lnTo>
                    <a:pt x="100472" y="21942"/>
                  </a:lnTo>
                  <a:lnTo>
                    <a:pt x="52090" y="1096"/>
                  </a:lnTo>
                  <a:lnTo>
                    <a:pt x="32168" y="0"/>
                  </a:lnTo>
                  <a:lnTo>
                    <a:pt x="22214" y="1255"/>
                  </a:lnTo>
                  <a:lnTo>
                    <a:pt x="14472" y="5408"/>
                  </a:lnTo>
                  <a:lnTo>
                    <a:pt x="2923" y="18864"/>
                  </a:lnTo>
                  <a:lnTo>
                    <a:pt x="0" y="38846"/>
                  </a:lnTo>
                  <a:lnTo>
                    <a:pt x="3491" y="61358"/>
                  </a:lnTo>
                  <a:lnTo>
                    <a:pt x="18990" y="92675"/>
                  </a:lnTo>
                  <a:lnTo>
                    <a:pt x="71461" y="152072"/>
                  </a:lnTo>
                  <a:lnTo>
                    <a:pt x="118334" y="213197"/>
                  </a:lnTo>
                  <a:lnTo>
                    <a:pt x="122771" y="232799"/>
                  </a:lnTo>
                  <a:lnTo>
                    <a:pt x="122407" y="242669"/>
                  </a:lnTo>
                  <a:lnTo>
                    <a:pt x="118848" y="250354"/>
                  </a:lnTo>
                  <a:lnTo>
                    <a:pt x="106051" y="261840"/>
                  </a:lnTo>
                  <a:lnTo>
                    <a:pt x="97996" y="264240"/>
                  </a:lnTo>
                  <a:lnTo>
                    <a:pt x="80205" y="263959"/>
                  </a:lnTo>
                  <a:lnTo>
                    <a:pt x="51545" y="252306"/>
                  </a:lnTo>
                  <a:lnTo>
                    <a:pt x="45080" y="244620"/>
                  </a:lnTo>
                  <a:lnTo>
                    <a:pt x="37895" y="224290"/>
                  </a:lnTo>
                  <a:lnTo>
                    <a:pt x="41226" y="169483"/>
                  </a:lnTo>
                  <a:lnTo>
                    <a:pt x="55682" y="108773"/>
                  </a:lnTo>
                  <a:lnTo>
                    <a:pt x="79855" y="54233"/>
                  </a:lnTo>
                  <a:lnTo>
                    <a:pt x="85406" y="33932"/>
                  </a:lnTo>
                  <a:lnTo>
                    <a:pt x="82910" y="5672"/>
                  </a:lnTo>
                  <a:lnTo>
                    <a:pt x="81887" y="37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820992" y="6834125"/>
              <a:ext cx="152931" cy="312301"/>
            </a:xfrm>
            <a:custGeom>
              <a:avLst/>
              <a:gdLst/>
              <a:ahLst/>
              <a:cxnLst/>
              <a:rect l="0" t="0" r="0" b="0"/>
              <a:pathLst>
                <a:path w="152931" h="312301">
                  <a:moveTo>
                    <a:pt x="28303" y="0"/>
                  </a:moveTo>
                  <a:lnTo>
                    <a:pt x="12441" y="59951"/>
                  </a:lnTo>
                  <a:lnTo>
                    <a:pt x="6257" y="114842"/>
                  </a:lnTo>
                  <a:lnTo>
                    <a:pt x="0" y="163551"/>
                  </a:lnTo>
                  <a:lnTo>
                    <a:pt x="9484" y="221066"/>
                  </a:lnTo>
                  <a:lnTo>
                    <a:pt x="21622" y="256352"/>
                  </a:lnTo>
                  <a:lnTo>
                    <a:pt x="45528" y="297982"/>
                  </a:lnTo>
                  <a:lnTo>
                    <a:pt x="55261" y="304764"/>
                  </a:lnTo>
                  <a:lnTo>
                    <a:pt x="80812" y="312300"/>
                  </a:lnTo>
                  <a:lnTo>
                    <a:pt x="107643" y="309754"/>
                  </a:lnTo>
                  <a:lnTo>
                    <a:pt x="120988" y="305980"/>
                  </a:lnTo>
                  <a:lnTo>
                    <a:pt x="138762" y="292946"/>
                  </a:lnTo>
                  <a:lnTo>
                    <a:pt x="145050" y="284827"/>
                  </a:lnTo>
                  <a:lnTo>
                    <a:pt x="152035" y="261069"/>
                  </a:lnTo>
                  <a:lnTo>
                    <a:pt x="152930" y="234299"/>
                  </a:lnTo>
                  <a:lnTo>
                    <a:pt x="145959" y="211347"/>
                  </a:lnTo>
                  <a:lnTo>
                    <a:pt x="137688" y="203900"/>
                  </a:lnTo>
                  <a:lnTo>
                    <a:pt x="113763" y="195627"/>
                  </a:lnTo>
                  <a:lnTo>
                    <a:pt x="90602" y="197845"/>
                  </a:lnTo>
                  <a:lnTo>
                    <a:pt x="79783" y="201532"/>
                  </a:lnTo>
                  <a:lnTo>
                    <a:pt x="18355" y="258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 148"/>
          <p:cNvSpPr/>
          <p:nvPr/>
        </p:nvSpPr>
        <p:spPr>
          <a:xfrm>
            <a:off x="5323202" y="4969587"/>
            <a:ext cx="503773" cy="485062"/>
          </a:xfrm>
          <a:custGeom>
            <a:avLst/>
            <a:gdLst/>
            <a:ahLst/>
            <a:cxnLst/>
            <a:rect l="0" t="0" r="0" b="0"/>
            <a:pathLst>
              <a:path w="503773" h="485062">
                <a:moveTo>
                  <a:pt x="456459" y="203259"/>
                </a:moveTo>
                <a:lnTo>
                  <a:pt x="424024" y="142796"/>
                </a:lnTo>
                <a:lnTo>
                  <a:pt x="392010" y="94836"/>
                </a:lnTo>
                <a:lnTo>
                  <a:pt x="329806" y="44347"/>
                </a:lnTo>
                <a:lnTo>
                  <a:pt x="313955" y="32048"/>
                </a:lnTo>
                <a:lnTo>
                  <a:pt x="255008" y="8017"/>
                </a:lnTo>
                <a:lnTo>
                  <a:pt x="212798" y="0"/>
                </a:lnTo>
                <a:lnTo>
                  <a:pt x="150269" y="8799"/>
                </a:lnTo>
                <a:lnTo>
                  <a:pt x="98627" y="27302"/>
                </a:lnTo>
                <a:lnTo>
                  <a:pt x="56579" y="57767"/>
                </a:lnTo>
                <a:lnTo>
                  <a:pt x="22250" y="95853"/>
                </a:lnTo>
                <a:lnTo>
                  <a:pt x="7510" y="124275"/>
                </a:lnTo>
                <a:lnTo>
                  <a:pt x="0" y="184316"/>
                </a:lnTo>
                <a:lnTo>
                  <a:pt x="2146" y="220489"/>
                </a:lnTo>
                <a:lnTo>
                  <a:pt x="16978" y="279379"/>
                </a:lnTo>
                <a:lnTo>
                  <a:pt x="39611" y="319001"/>
                </a:lnTo>
                <a:lnTo>
                  <a:pt x="55884" y="344399"/>
                </a:lnTo>
                <a:lnTo>
                  <a:pt x="70653" y="369978"/>
                </a:lnTo>
                <a:lnTo>
                  <a:pt x="128238" y="431996"/>
                </a:lnTo>
                <a:lnTo>
                  <a:pt x="142576" y="444188"/>
                </a:lnTo>
                <a:lnTo>
                  <a:pt x="198207" y="468143"/>
                </a:lnTo>
                <a:lnTo>
                  <a:pt x="252887" y="485061"/>
                </a:lnTo>
                <a:lnTo>
                  <a:pt x="304324" y="483588"/>
                </a:lnTo>
                <a:lnTo>
                  <a:pt x="341625" y="480117"/>
                </a:lnTo>
                <a:lnTo>
                  <a:pt x="387641" y="454175"/>
                </a:lnTo>
                <a:lnTo>
                  <a:pt x="418834" y="427420"/>
                </a:lnTo>
                <a:lnTo>
                  <a:pt x="458569" y="371964"/>
                </a:lnTo>
                <a:lnTo>
                  <a:pt x="482589" y="312649"/>
                </a:lnTo>
                <a:lnTo>
                  <a:pt x="501742" y="250784"/>
                </a:lnTo>
                <a:lnTo>
                  <a:pt x="503772" y="209481"/>
                </a:lnTo>
                <a:lnTo>
                  <a:pt x="492178" y="154339"/>
                </a:lnTo>
                <a:lnTo>
                  <a:pt x="455582" y="96984"/>
                </a:lnTo>
                <a:lnTo>
                  <a:pt x="446511" y="838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6015870" y="6765355"/>
            <a:ext cx="509875" cy="327414"/>
            <a:chOff x="6015870" y="6765355"/>
            <a:chExt cx="509875" cy="327414"/>
          </a:xfrm>
        </p:grpSpPr>
        <p:sp>
          <p:nvSpPr>
            <p:cNvPr id="150" name="Freeform 149"/>
            <p:cNvSpPr/>
            <p:nvPr/>
          </p:nvSpPr>
          <p:spPr>
            <a:xfrm>
              <a:off x="6015870" y="6937752"/>
              <a:ext cx="161703" cy="139045"/>
            </a:xfrm>
            <a:custGeom>
              <a:avLst/>
              <a:gdLst/>
              <a:ahLst/>
              <a:cxnLst/>
              <a:rect l="0" t="0" r="0" b="0"/>
              <a:pathLst>
                <a:path w="161703" h="139045">
                  <a:moveTo>
                    <a:pt x="92068" y="25694"/>
                  </a:moveTo>
                  <a:lnTo>
                    <a:pt x="86787" y="9852"/>
                  </a:lnTo>
                  <a:lnTo>
                    <a:pt x="80810" y="5185"/>
                  </a:lnTo>
                  <a:lnTo>
                    <a:pt x="62379" y="0"/>
                  </a:lnTo>
                  <a:lnTo>
                    <a:pt x="42397" y="3590"/>
                  </a:lnTo>
                  <a:lnTo>
                    <a:pt x="32427" y="7642"/>
                  </a:lnTo>
                  <a:lnTo>
                    <a:pt x="18400" y="20988"/>
                  </a:lnTo>
                  <a:lnTo>
                    <a:pt x="390" y="56574"/>
                  </a:lnTo>
                  <a:lnTo>
                    <a:pt x="0" y="66177"/>
                  </a:lnTo>
                  <a:lnTo>
                    <a:pt x="5462" y="85688"/>
                  </a:lnTo>
                  <a:lnTo>
                    <a:pt x="20966" y="110035"/>
                  </a:lnTo>
                  <a:lnTo>
                    <a:pt x="36149" y="121392"/>
                  </a:lnTo>
                  <a:lnTo>
                    <a:pt x="69235" y="133999"/>
                  </a:lnTo>
                  <a:lnTo>
                    <a:pt x="96289" y="139044"/>
                  </a:lnTo>
                  <a:lnTo>
                    <a:pt x="129056" y="135668"/>
                  </a:lnTo>
                  <a:lnTo>
                    <a:pt x="161702" y="12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167624" y="6941896"/>
              <a:ext cx="203892" cy="150873"/>
            </a:xfrm>
            <a:custGeom>
              <a:avLst/>
              <a:gdLst/>
              <a:ahLst/>
              <a:cxnLst/>
              <a:rect l="0" t="0" r="0" b="0"/>
              <a:pathLst>
                <a:path w="203892" h="150873">
                  <a:moveTo>
                    <a:pt x="0" y="1655"/>
                  </a:moveTo>
                  <a:lnTo>
                    <a:pt x="7873" y="37066"/>
                  </a:lnTo>
                  <a:lnTo>
                    <a:pt x="15406" y="97445"/>
                  </a:lnTo>
                  <a:lnTo>
                    <a:pt x="13110" y="119389"/>
                  </a:lnTo>
                  <a:lnTo>
                    <a:pt x="10950" y="123251"/>
                  </a:lnTo>
                  <a:lnTo>
                    <a:pt x="8406" y="122510"/>
                  </a:lnTo>
                  <a:lnTo>
                    <a:pt x="5604" y="118700"/>
                  </a:lnTo>
                  <a:lnTo>
                    <a:pt x="1661" y="92214"/>
                  </a:lnTo>
                  <a:lnTo>
                    <a:pt x="5773" y="56366"/>
                  </a:lnTo>
                  <a:lnTo>
                    <a:pt x="19273" y="23024"/>
                  </a:lnTo>
                  <a:lnTo>
                    <a:pt x="26113" y="17006"/>
                  </a:lnTo>
                  <a:lnTo>
                    <a:pt x="33988" y="14100"/>
                  </a:lnTo>
                  <a:lnTo>
                    <a:pt x="42555" y="13268"/>
                  </a:lnTo>
                  <a:lnTo>
                    <a:pt x="57968" y="18237"/>
                  </a:lnTo>
                  <a:lnTo>
                    <a:pt x="65173" y="22658"/>
                  </a:lnTo>
                  <a:lnTo>
                    <a:pt x="76126" y="36411"/>
                  </a:lnTo>
                  <a:lnTo>
                    <a:pt x="92163" y="72260"/>
                  </a:lnTo>
                  <a:lnTo>
                    <a:pt x="93280" y="91616"/>
                  </a:lnTo>
                  <a:lnTo>
                    <a:pt x="92030" y="101420"/>
                  </a:lnTo>
                  <a:lnTo>
                    <a:pt x="91196" y="103535"/>
                  </a:lnTo>
                  <a:lnTo>
                    <a:pt x="90271" y="94095"/>
                  </a:lnTo>
                  <a:lnTo>
                    <a:pt x="103441" y="40828"/>
                  </a:lnTo>
                  <a:lnTo>
                    <a:pt x="118214" y="16700"/>
                  </a:lnTo>
                  <a:lnTo>
                    <a:pt x="133227" y="5395"/>
                  </a:lnTo>
                  <a:lnTo>
                    <a:pt x="141873" y="832"/>
                  </a:lnTo>
                  <a:lnTo>
                    <a:pt x="149847" y="0"/>
                  </a:lnTo>
                  <a:lnTo>
                    <a:pt x="164603" y="4973"/>
                  </a:lnTo>
                  <a:lnTo>
                    <a:pt x="185339" y="20200"/>
                  </a:lnTo>
                  <a:lnTo>
                    <a:pt x="192904" y="38267"/>
                  </a:lnTo>
                  <a:lnTo>
                    <a:pt x="203891" y="98708"/>
                  </a:lnTo>
                  <a:lnTo>
                    <a:pt x="198956" y="1508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396423" y="6765355"/>
              <a:ext cx="129322" cy="108812"/>
            </a:xfrm>
            <a:custGeom>
              <a:avLst/>
              <a:gdLst/>
              <a:ahLst/>
              <a:cxnLst/>
              <a:rect l="0" t="0" r="0" b="0"/>
              <a:pathLst>
                <a:path w="129322" h="108812">
                  <a:moveTo>
                    <a:pt x="0" y="28979"/>
                  </a:moveTo>
                  <a:lnTo>
                    <a:pt x="5281" y="7856"/>
                  </a:lnTo>
                  <a:lnTo>
                    <a:pt x="10153" y="2739"/>
                  </a:lnTo>
                  <a:lnTo>
                    <a:pt x="16716" y="433"/>
                  </a:lnTo>
                  <a:lnTo>
                    <a:pt x="24408" y="0"/>
                  </a:lnTo>
                  <a:lnTo>
                    <a:pt x="29536" y="4134"/>
                  </a:lnTo>
                  <a:lnTo>
                    <a:pt x="35233" y="20517"/>
                  </a:lnTo>
                  <a:lnTo>
                    <a:pt x="33160" y="49315"/>
                  </a:lnTo>
                  <a:lnTo>
                    <a:pt x="21451" y="87648"/>
                  </a:lnTo>
                  <a:lnTo>
                    <a:pt x="11008" y="103319"/>
                  </a:lnTo>
                  <a:lnTo>
                    <a:pt x="11760" y="107277"/>
                  </a:lnTo>
                  <a:lnTo>
                    <a:pt x="16683" y="108811"/>
                  </a:lnTo>
                  <a:lnTo>
                    <a:pt x="69621" y="108594"/>
                  </a:lnTo>
                  <a:lnTo>
                    <a:pt x="129321" y="1085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63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73100"/>
            <a:ext cx="7745349" cy="2230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90500"/>
            <a:ext cx="2806700" cy="287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3060700"/>
            <a:ext cx="2530221" cy="1044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261100"/>
            <a:ext cx="4604639" cy="697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571500" y="2933700"/>
            <a:ext cx="1162070" cy="7232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100" smtClean="0">
                <a:solidFill>
                  <a:srgbClr val="000000"/>
                </a:solidFill>
                <a:latin typeface="Arial - 69"/>
              </a:rPr>
              <a:t>a) </a:t>
            </a:r>
            <a:endParaRPr lang="en-US" sz="4100">
              <a:solidFill>
                <a:srgbClr val="000000"/>
              </a:solidFill>
              <a:latin typeface="Arial - 69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36188" y="845561"/>
            <a:ext cx="1293213" cy="169114"/>
          </a:xfrm>
          <a:custGeom>
            <a:avLst/>
            <a:gdLst/>
            <a:ahLst/>
            <a:cxnLst/>
            <a:rect l="0" t="0" r="0" b="0"/>
            <a:pathLst>
              <a:path w="1293213" h="169114">
                <a:moveTo>
                  <a:pt x="0" y="0"/>
                </a:moveTo>
                <a:lnTo>
                  <a:pt x="32973" y="27692"/>
                </a:lnTo>
                <a:lnTo>
                  <a:pt x="87868" y="49019"/>
                </a:lnTo>
                <a:lnTo>
                  <a:pt x="148098" y="66224"/>
                </a:lnTo>
                <a:lnTo>
                  <a:pt x="209992" y="76616"/>
                </a:lnTo>
                <a:lnTo>
                  <a:pt x="258965" y="78704"/>
                </a:lnTo>
                <a:lnTo>
                  <a:pt x="314463" y="84690"/>
                </a:lnTo>
                <a:lnTo>
                  <a:pt x="374346" y="88574"/>
                </a:lnTo>
                <a:lnTo>
                  <a:pt x="428509" y="89247"/>
                </a:lnTo>
                <a:lnTo>
                  <a:pt x="480051" y="90552"/>
                </a:lnTo>
                <a:lnTo>
                  <a:pt x="530324" y="96342"/>
                </a:lnTo>
                <a:lnTo>
                  <a:pt x="580221" y="99654"/>
                </a:lnTo>
                <a:lnTo>
                  <a:pt x="630007" y="106039"/>
                </a:lnTo>
                <a:lnTo>
                  <a:pt x="693394" y="108757"/>
                </a:lnTo>
                <a:lnTo>
                  <a:pt x="754097" y="109294"/>
                </a:lnTo>
                <a:lnTo>
                  <a:pt x="811365" y="116236"/>
                </a:lnTo>
                <a:lnTo>
                  <a:pt x="865252" y="118754"/>
                </a:lnTo>
                <a:lnTo>
                  <a:pt x="918471" y="124532"/>
                </a:lnTo>
                <a:lnTo>
                  <a:pt x="971559" y="129481"/>
                </a:lnTo>
                <a:lnTo>
                  <a:pt x="1027567" y="139956"/>
                </a:lnTo>
                <a:lnTo>
                  <a:pt x="1086241" y="147388"/>
                </a:lnTo>
                <a:lnTo>
                  <a:pt x="1140406" y="155692"/>
                </a:lnTo>
                <a:lnTo>
                  <a:pt x="1201680" y="163989"/>
                </a:lnTo>
                <a:lnTo>
                  <a:pt x="1261031" y="168438"/>
                </a:lnTo>
                <a:lnTo>
                  <a:pt x="1293212" y="1691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490183" y="855958"/>
            <a:ext cx="595306" cy="57165"/>
          </a:xfrm>
          <a:custGeom>
            <a:avLst/>
            <a:gdLst/>
            <a:ahLst/>
            <a:cxnLst/>
            <a:rect l="0" t="0" r="0" b="0"/>
            <a:pathLst>
              <a:path w="595306" h="57165">
                <a:moveTo>
                  <a:pt x="139269" y="29394"/>
                </a:moveTo>
                <a:lnTo>
                  <a:pt x="133538" y="46588"/>
                </a:lnTo>
                <a:lnTo>
                  <a:pt x="135985" y="39247"/>
                </a:lnTo>
                <a:lnTo>
                  <a:pt x="134869" y="38173"/>
                </a:lnTo>
                <a:lnTo>
                  <a:pt x="119373" y="49290"/>
                </a:lnTo>
                <a:lnTo>
                  <a:pt x="154784" y="57164"/>
                </a:lnTo>
                <a:lnTo>
                  <a:pt x="187710" y="55676"/>
                </a:lnTo>
                <a:lnTo>
                  <a:pt x="246517" y="43294"/>
                </a:lnTo>
                <a:lnTo>
                  <a:pt x="298659" y="37175"/>
                </a:lnTo>
                <a:lnTo>
                  <a:pt x="351533" y="30931"/>
                </a:lnTo>
                <a:lnTo>
                  <a:pt x="404552" y="22862"/>
                </a:lnTo>
                <a:lnTo>
                  <a:pt x="457600" y="17174"/>
                </a:lnTo>
                <a:lnTo>
                  <a:pt x="515934" y="11015"/>
                </a:lnTo>
                <a:lnTo>
                  <a:pt x="578431" y="1825"/>
                </a:lnTo>
                <a:lnTo>
                  <a:pt x="595305" y="562"/>
                </a:lnTo>
                <a:lnTo>
                  <a:pt x="588068" y="0"/>
                </a:lnTo>
                <a:lnTo>
                  <a:pt x="525845" y="8156"/>
                </a:lnTo>
                <a:lnTo>
                  <a:pt x="471243" y="16070"/>
                </a:lnTo>
                <a:lnTo>
                  <a:pt x="414935" y="21727"/>
                </a:lnTo>
                <a:lnTo>
                  <a:pt x="356201" y="27880"/>
                </a:lnTo>
                <a:lnTo>
                  <a:pt x="300919" y="30201"/>
                </a:lnTo>
                <a:lnTo>
                  <a:pt x="240875" y="37209"/>
                </a:lnTo>
                <a:lnTo>
                  <a:pt x="186112" y="38921"/>
                </a:lnTo>
                <a:lnTo>
                  <a:pt x="124355" y="47160"/>
                </a:lnTo>
                <a:lnTo>
                  <a:pt x="67303" y="48869"/>
                </a:lnTo>
                <a:lnTo>
                  <a:pt x="16846" y="44308"/>
                </a:lnTo>
                <a:lnTo>
                  <a:pt x="0" y="492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56136" y="2994282"/>
            <a:ext cx="1370654" cy="1169109"/>
            <a:chOff x="4956136" y="2994282"/>
            <a:chExt cx="1370654" cy="1169109"/>
          </a:xfrm>
        </p:grpSpPr>
        <p:sp>
          <p:nvSpPr>
            <p:cNvPr id="9" name="Freeform 8"/>
            <p:cNvSpPr/>
            <p:nvPr/>
          </p:nvSpPr>
          <p:spPr>
            <a:xfrm>
              <a:off x="4956136" y="2994282"/>
              <a:ext cx="1344709" cy="1169109"/>
            </a:xfrm>
            <a:custGeom>
              <a:avLst/>
              <a:gdLst/>
              <a:ahLst/>
              <a:cxnLst/>
              <a:rect l="0" t="0" r="0" b="0"/>
              <a:pathLst>
                <a:path w="1344709" h="1169109">
                  <a:moveTo>
                    <a:pt x="425613" y="0"/>
                  </a:moveTo>
                  <a:lnTo>
                    <a:pt x="366945" y="13846"/>
                  </a:lnTo>
                  <a:lnTo>
                    <a:pt x="306330" y="47056"/>
                  </a:lnTo>
                  <a:lnTo>
                    <a:pt x="246561" y="91551"/>
                  </a:lnTo>
                  <a:lnTo>
                    <a:pt x="193868" y="139535"/>
                  </a:lnTo>
                  <a:lnTo>
                    <a:pt x="135668" y="198979"/>
                  </a:lnTo>
                  <a:lnTo>
                    <a:pt x="97048" y="249313"/>
                  </a:lnTo>
                  <a:lnTo>
                    <a:pt x="65430" y="305638"/>
                  </a:lnTo>
                  <a:lnTo>
                    <a:pt x="37898" y="365889"/>
                  </a:lnTo>
                  <a:lnTo>
                    <a:pt x="16452" y="425974"/>
                  </a:lnTo>
                  <a:lnTo>
                    <a:pt x="5087" y="479913"/>
                  </a:lnTo>
                  <a:lnTo>
                    <a:pt x="0" y="532616"/>
                  </a:lnTo>
                  <a:lnTo>
                    <a:pt x="3774" y="583233"/>
                  </a:lnTo>
                  <a:lnTo>
                    <a:pt x="6612" y="633233"/>
                  </a:lnTo>
                  <a:lnTo>
                    <a:pt x="18015" y="683049"/>
                  </a:lnTo>
                  <a:lnTo>
                    <a:pt x="35393" y="738091"/>
                  </a:lnTo>
                  <a:lnTo>
                    <a:pt x="54544" y="791121"/>
                  </a:lnTo>
                  <a:lnTo>
                    <a:pt x="79499" y="841835"/>
                  </a:lnTo>
                  <a:lnTo>
                    <a:pt x="117639" y="894810"/>
                  </a:lnTo>
                  <a:lnTo>
                    <a:pt x="160051" y="953253"/>
                  </a:lnTo>
                  <a:lnTo>
                    <a:pt x="210676" y="1002418"/>
                  </a:lnTo>
                  <a:lnTo>
                    <a:pt x="271193" y="1044061"/>
                  </a:lnTo>
                  <a:lnTo>
                    <a:pt x="319927" y="1074225"/>
                  </a:lnTo>
                  <a:lnTo>
                    <a:pt x="370473" y="1103058"/>
                  </a:lnTo>
                  <a:lnTo>
                    <a:pt x="426961" y="1126094"/>
                  </a:lnTo>
                  <a:lnTo>
                    <a:pt x="484594" y="1145814"/>
                  </a:lnTo>
                  <a:lnTo>
                    <a:pt x="539374" y="1158043"/>
                  </a:lnTo>
                  <a:lnTo>
                    <a:pt x="601414" y="1163263"/>
                  </a:lnTo>
                  <a:lnTo>
                    <a:pt x="656885" y="1169108"/>
                  </a:lnTo>
                  <a:lnTo>
                    <a:pt x="714832" y="1164823"/>
                  </a:lnTo>
                  <a:lnTo>
                    <a:pt x="772897" y="1156552"/>
                  </a:lnTo>
                  <a:lnTo>
                    <a:pt x="825595" y="1145996"/>
                  </a:lnTo>
                  <a:lnTo>
                    <a:pt x="876211" y="1129359"/>
                  </a:lnTo>
                  <a:lnTo>
                    <a:pt x="926209" y="1109323"/>
                  </a:lnTo>
                  <a:lnTo>
                    <a:pt x="989668" y="1073407"/>
                  </a:lnTo>
                  <a:lnTo>
                    <a:pt x="1045105" y="1029100"/>
                  </a:lnTo>
                  <a:lnTo>
                    <a:pt x="1097525" y="977773"/>
                  </a:lnTo>
                  <a:lnTo>
                    <a:pt x="1140957" y="925059"/>
                  </a:lnTo>
                  <a:lnTo>
                    <a:pt x="1181468" y="866791"/>
                  </a:lnTo>
                  <a:lnTo>
                    <a:pt x="1225041" y="834733"/>
                  </a:lnTo>
                  <a:lnTo>
                    <a:pt x="1273883" y="802063"/>
                  </a:lnTo>
                  <a:lnTo>
                    <a:pt x="1299274" y="769121"/>
                  </a:lnTo>
                  <a:lnTo>
                    <a:pt x="1325064" y="714224"/>
                  </a:lnTo>
                  <a:lnTo>
                    <a:pt x="1336144" y="661237"/>
                  </a:lnTo>
                  <a:lnTo>
                    <a:pt x="1344708" y="610536"/>
                  </a:lnTo>
                  <a:lnTo>
                    <a:pt x="1343684" y="555231"/>
                  </a:lnTo>
                  <a:lnTo>
                    <a:pt x="1341661" y="502124"/>
                  </a:lnTo>
                  <a:lnTo>
                    <a:pt x="1335781" y="451387"/>
                  </a:lnTo>
                  <a:lnTo>
                    <a:pt x="1321758" y="401352"/>
                  </a:lnTo>
                  <a:lnTo>
                    <a:pt x="1308882" y="351525"/>
                  </a:lnTo>
                  <a:lnTo>
                    <a:pt x="1287506" y="301760"/>
                  </a:lnTo>
                  <a:lnTo>
                    <a:pt x="1257411" y="243375"/>
                  </a:lnTo>
                  <a:lnTo>
                    <a:pt x="1210986" y="181198"/>
                  </a:lnTo>
                  <a:lnTo>
                    <a:pt x="1153809" y="129603"/>
                  </a:lnTo>
                  <a:lnTo>
                    <a:pt x="1094385" y="80724"/>
                  </a:lnTo>
                  <a:lnTo>
                    <a:pt x="1054225" y="58797"/>
                  </a:lnTo>
                  <a:lnTo>
                    <a:pt x="994650" y="40926"/>
                  </a:lnTo>
                  <a:lnTo>
                    <a:pt x="934699" y="26752"/>
                  </a:lnTo>
                  <a:lnTo>
                    <a:pt x="886062" y="21927"/>
                  </a:lnTo>
                  <a:lnTo>
                    <a:pt x="836651" y="20498"/>
                  </a:lnTo>
                  <a:lnTo>
                    <a:pt x="777280" y="27956"/>
                  </a:lnTo>
                  <a:lnTo>
                    <a:pt x="729749" y="36899"/>
                  </a:lnTo>
                  <a:lnTo>
                    <a:pt x="680664" y="47654"/>
                  </a:lnTo>
                  <a:lnTo>
                    <a:pt x="617514" y="70532"/>
                  </a:lnTo>
                  <a:lnTo>
                    <a:pt x="563898" y="95691"/>
                  </a:lnTo>
                  <a:lnTo>
                    <a:pt x="503799" y="128199"/>
                  </a:lnTo>
                  <a:lnTo>
                    <a:pt x="455457" y="1591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033577" y="3512012"/>
              <a:ext cx="1293213" cy="89086"/>
            </a:xfrm>
            <a:custGeom>
              <a:avLst/>
              <a:gdLst/>
              <a:ahLst/>
              <a:cxnLst/>
              <a:rect l="0" t="0" r="0" b="0"/>
              <a:pathLst>
                <a:path w="1293213" h="89086">
                  <a:moveTo>
                    <a:pt x="0" y="19450"/>
                  </a:moveTo>
                  <a:lnTo>
                    <a:pt x="35411" y="11576"/>
                  </a:lnTo>
                  <a:lnTo>
                    <a:pt x="90059" y="2939"/>
                  </a:lnTo>
                  <a:lnTo>
                    <a:pt x="153039" y="0"/>
                  </a:lnTo>
                  <a:lnTo>
                    <a:pt x="213992" y="7487"/>
                  </a:lnTo>
                  <a:lnTo>
                    <a:pt x="276227" y="9104"/>
                  </a:lnTo>
                  <a:lnTo>
                    <a:pt x="336008" y="9424"/>
                  </a:lnTo>
                  <a:lnTo>
                    <a:pt x="386938" y="10585"/>
                  </a:lnTo>
                  <a:lnTo>
                    <a:pt x="441430" y="17371"/>
                  </a:lnTo>
                  <a:lnTo>
                    <a:pt x="491494" y="21782"/>
                  </a:lnTo>
                  <a:lnTo>
                    <a:pt x="548329" y="27141"/>
                  </a:lnTo>
                  <a:lnTo>
                    <a:pt x="607171" y="28729"/>
                  </a:lnTo>
                  <a:lnTo>
                    <a:pt x="670625" y="34547"/>
                  </a:lnTo>
                  <a:lnTo>
                    <a:pt x="720409" y="43205"/>
                  </a:lnTo>
                  <a:lnTo>
                    <a:pt x="777162" y="47489"/>
                  </a:lnTo>
                  <a:lnTo>
                    <a:pt x="835244" y="55774"/>
                  </a:lnTo>
                  <a:lnTo>
                    <a:pt x="887084" y="59320"/>
                  </a:lnTo>
                  <a:lnTo>
                    <a:pt x="939043" y="66879"/>
                  </a:lnTo>
                  <a:lnTo>
                    <a:pt x="994843" y="75014"/>
                  </a:lnTo>
                  <a:lnTo>
                    <a:pt x="1046870" y="79020"/>
                  </a:lnTo>
                  <a:lnTo>
                    <a:pt x="1097287" y="85612"/>
                  </a:lnTo>
                  <a:lnTo>
                    <a:pt x="1147227" y="88056"/>
                  </a:lnTo>
                  <a:lnTo>
                    <a:pt x="1210666" y="88881"/>
                  </a:lnTo>
                  <a:lnTo>
                    <a:pt x="1266099" y="89045"/>
                  </a:lnTo>
                  <a:lnTo>
                    <a:pt x="1293212" y="890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11071" y="3242976"/>
              <a:ext cx="19896" cy="149218"/>
            </a:xfrm>
            <a:custGeom>
              <a:avLst/>
              <a:gdLst/>
              <a:ahLst/>
              <a:cxnLst/>
              <a:rect l="0" t="0" r="0" b="0"/>
              <a:pathLst>
                <a:path w="19896" h="149218">
                  <a:moveTo>
                    <a:pt x="0" y="0"/>
                  </a:moveTo>
                  <a:lnTo>
                    <a:pt x="5280" y="58669"/>
                  </a:lnTo>
                  <a:lnTo>
                    <a:pt x="17207" y="117166"/>
                  </a:lnTo>
                  <a:lnTo>
                    <a:pt x="19895" y="1492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10548" y="3352402"/>
              <a:ext cx="9949" cy="1"/>
            </a:xfrm>
            <a:custGeom>
              <a:avLst/>
              <a:gdLst/>
              <a:ahLst/>
              <a:cxnLst/>
              <a:rect l="0" t="0" r="0" b="0"/>
              <a:pathLst>
                <a:path w="9949" h="1">
                  <a:moveTo>
                    <a:pt x="0" y="0"/>
                  </a:moveTo>
                  <a:lnTo>
                    <a:pt x="994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41940" y="3223081"/>
              <a:ext cx="108195" cy="171301"/>
            </a:xfrm>
            <a:custGeom>
              <a:avLst/>
              <a:gdLst/>
              <a:ahLst/>
              <a:cxnLst/>
              <a:rect l="0" t="0" r="0" b="0"/>
              <a:pathLst>
                <a:path w="108195" h="171301">
                  <a:moveTo>
                    <a:pt x="67564" y="9948"/>
                  </a:moveTo>
                  <a:lnTo>
                    <a:pt x="51721" y="4667"/>
                  </a:lnTo>
                  <a:lnTo>
                    <a:pt x="35101" y="5022"/>
                  </a:lnTo>
                  <a:lnTo>
                    <a:pt x="17766" y="9969"/>
                  </a:lnTo>
                  <a:lnTo>
                    <a:pt x="2693" y="19537"/>
                  </a:lnTo>
                  <a:lnTo>
                    <a:pt x="0" y="26288"/>
                  </a:lnTo>
                  <a:lnTo>
                    <a:pt x="415" y="34105"/>
                  </a:lnTo>
                  <a:lnTo>
                    <a:pt x="6771" y="50528"/>
                  </a:lnTo>
                  <a:lnTo>
                    <a:pt x="23883" y="72202"/>
                  </a:lnTo>
                  <a:lnTo>
                    <a:pt x="84867" y="119330"/>
                  </a:lnTo>
                  <a:lnTo>
                    <a:pt x="98466" y="133723"/>
                  </a:lnTo>
                  <a:lnTo>
                    <a:pt x="108194" y="151173"/>
                  </a:lnTo>
                  <a:lnTo>
                    <a:pt x="107914" y="158258"/>
                  </a:lnTo>
                  <a:lnTo>
                    <a:pt x="104412" y="164087"/>
                  </a:lnTo>
                  <a:lnTo>
                    <a:pt x="98761" y="169078"/>
                  </a:lnTo>
                  <a:lnTo>
                    <a:pt x="91678" y="171300"/>
                  </a:lnTo>
                  <a:lnTo>
                    <a:pt x="74965" y="170822"/>
                  </a:lnTo>
                  <a:lnTo>
                    <a:pt x="59432" y="163977"/>
                  </a:lnTo>
                  <a:lnTo>
                    <a:pt x="52195" y="159057"/>
                  </a:lnTo>
                  <a:lnTo>
                    <a:pt x="48476" y="151356"/>
                  </a:lnTo>
                  <a:lnTo>
                    <a:pt x="47290" y="131009"/>
                  </a:lnTo>
                  <a:lnTo>
                    <a:pt x="52837" y="99978"/>
                  </a:lnTo>
                  <a:lnTo>
                    <a:pt x="72556" y="60891"/>
                  </a:lnTo>
                  <a:lnTo>
                    <a:pt x="1073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34125" y="3213133"/>
            <a:ext cx="1462325" cy="310289"/>
            <a:chOff x="6834125" y="3213133"/>
            <a:chExt cx="1462325" cy="310289"/>
          </a:xfrm>
        </p:grpSpPr>
        <p:sp>
          <p:nvSpPr>
            <p:cNvPr id="15" name="Freeform 14"/>
            <p:cNvSpPr/>
            <p:nvPr/>
          </p:nvSpPr>
          <p:spPr>
            <a:xfrm>
              <a:off x="6834125" y="3223081"/>
              <a:ext cx="19897" cy="278539"/>
            </a:xfrm>
            <a:custGeom>
              <a:avLst/>
              <a:gdLst/>
              <a:ahLst/>
              <a:cxnLst/>
              <a:rect l="0" t="0" r="0" b="0"/>
              <a:pathLst>
                <a:path w="19897" h="278539">
                  <a:moveTo>
                    <a:pt x="0" y="0"/>
                  </a:moveTo>
                  <a:lnTo>
                    <a:pt x="0" y="60665"/>
                  </a:lnTo>
                  <a:lnTo>
                    <a:pt x="7942" y="116701"/>
                  </a:lnTo>
                  <a:lnTo>
                    <a:pt x="17207" y="176895"/>
                  </a:lnTo>
                  <a:lnTo>
                    <a:pt x="19099" y="224105"/>
                  </a:lnTo>
                  <a:lnTo>
                    <a:pt x="19896" y="2785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43551" y="34817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7893" y="3233029"/>
              <a:ext cx="182103" cy="290393"/>
            </a:xfrm>
            <a:custGeom>
              <a:avLst/>
              <a:gdLst/>
              <a:ahLst/>
              <a:cxnLst/>
              <a:rect l="0" t="0" r="0" b="0"/>
              <a:pathLst>
                <a:path w="182103" h="290393">
                  <a:moveTo>
                    <a:pt x="133569" y="39791"/>
                  </a:moveTo>
                  <a:lnTo>
                    <a:pt x="117726" y="29229"/>
                  </a:lnTo>
                  <a:lnTo>
                    <a:pt x="81470" y="22661"/>
                  </a:lnTo>
                  <a:lnTo>
                    <a:pt x="41006" y="20715"/>
                  </a:lnTo>
                  <a:lnTo>
                    <a:pt x="17269" y="26154"/>
                  </a:lnTo>
                  <a:lnTo>
                    <a:pt x="6297" y="30700"/>
                  </a:lnTo>
                  <a:lnTo>
                    <a:pt x="1193" y="38151"/>
                  </a:lnTo>
                  <a:lnTo>
                    <a:pt x="0" y="47541"/>
                  </a:lnTo>
                  <a:lnTo>
                    <a:pt x="1417" y="58221"/>
                  </a:lnTo>
                  <a:lnTo>
                    <a:pt x="11831" y="78931"/>
                  </a:lnTo>
                  <a:lnTo>
                    <a:pt x="60480" y="140614"/>
                  </a:lnTo>
                  <a:lnTo>
                    <a:pt x="117527" y="193792"/>
                  </a:lnTo>
                  <a:lnTo>
                    <a:pt x="159853" y="240549"/>
                  </a:lnTo>
                  <a:lnTo>
                    <a:pt x="163250" y="249896"/>
                  </a:lnTo>
                  <a:lnTo>
                    <a:pt x="164078" y="269124"/>
                  </a:lnTo>
                  <a:lnTo>
                    <a:pt x="160539" y="276683"/>
                  </a:lnTo>
                  <a:lnTo>
                    <a:pt x="147767" y="288029"/>
                  </a:lnTo>
                  <a:lnTo>
                    <a:pt x="139718" y="290392"/>
                  </a:lnTo>
                  <a:lnTo>
                    <a:pt x="121932" y="290070"/>
                  </a:lnTo>
                  <a:lnTo>
                    <a:pt x="93278" y="278393"/>
                  </a:lnTo>
                  <a:lnTo>
                    <a:pt x="69067" y="260933"/>
                  </a:lnTo>
                  <a:lnTo>
                    <a:pt x="53175" y="236477"/>
                  </a:lnTo>
                  <a:lnTo>
                    <a:pt x="51047" y="217843"/>
                  </a:lnTo>
                  <a:lnTo>
                    <a:pt x="54892" y="198507"/>
                  </a:lnTo>
                  <a:lnTo>
                    <a:pt x="70589" y="168979"/>
                  </a:lnTo>
                  <a:lnTo>
                    <a:pt x="123100" y="110519"/>
                  </a:lnTo>
                  <a:lnTo>
                    <a:pt x="173136" y="49123"/>
                  </a:lnTo>
                  <a:lnTo>
                    <a:pt x="179842" y="39381"/>
                  </a:lnTo>
                  <a:lnTo>
                    <a:pt x="182102" y="30675"/>
                  </a:lnTo>
                  <a:lnTo>
                    <a:pt x="181399" y="22661"/>
                  </a:lnTo>
                  <a:lnTo>
                    <a:pt x="1733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50365" y="3382245"/>
              <a:ext cx="149219" cy="5733"/>
            </a:xfrm>
            <a:custGeom>
              <a:avLst/>
              <a:gdLst/>
              <a:ahLst/>
              <a:cxnLst/>
              <a:rect l="0" t="0" r="0" b="0"/>
              <a:pathLst>
                <a:path w="149219" h="5733">
                  <a:moveTo>
                    <a:pt x="0" y="0"/>
                  </a:moveTo>
                  <a:lnTo>
                    <a:pt x="37500" y="5732"/>
                  </a:lnTo>
                  <a:lnTo>
                    <a:pt x="90921" y="1460"/>
                  </a:lnTo>
                  <a:lnTo>
                    <a:pt x="14921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9948" y="3213133"/>
              <a:ext cx="9949" cy="19897"/>
            </a:xfrm>
            <a:custGeom>
              <a:avLst/>
              <a:gdLst/>
              <a:ahLst/>
              <a:cxnLst/>
              <a:rect l="0" t="0" r="0" b="0"/>
              <a:pathLst>
                <a:path w="9949" h="19897">
                  <a:moveTo>
                    <a:pt x="0" y="0"/>
                  </a:moveTo>
                  <a:lnTo>
                    <a:pt x="9948" y="198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659791" y="3471776"/>
              <a:ext cx="1" cy="9948"/>
            </a:xfrm>
            <a:custGeom>
              <a:avLst/>
              <a:gdLst/>
              <a:ahLst/>
              <a:cxnLst/>
              <a:rect l="0" t="0" r="0" b="0"/>
              <a:pathLst>
                <a:path w="1" h="9948">
                  <a:moveTo>
                    <a:pt x="0" y="0"/>
                  </a:moveTo>
                  <a:lnTo>
                    <a:pt x="0" y="99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868695" y="3286536"/>
              <a:ext cx="198956" cy="234633"/>
            </a:xfrm>
            <a:custGeom>
              <a:avLst/>
              <a:gdLst/>
              <a:ahLst/>
              <a:cxnLst/>
              <a:rect l="0" t="0" r="0" b="0"/>
              <a:pathLst>
                <a:path w="198956" h="234633">
                  <a:moveTo>
                    <a:pt x="0" y="45971"/>
                  </a:moveTo>
                  <a:lnTo>
                    <a:pt x="27692" y="9714"/>
                  </a:lnTo>
                  <a:lnTo>
                    <a:pt x="46204" y="2224"/>
                  </a:lnTo>
                  <a:lnTo>
                    <a:pt x="68063" y="0"/>
                  </a:lnTo>
                  <a:lnTo>
                    <a:pt x="88831" y="2696"/>
                  </a:lnTo>
                  <a:lnTo>
                    <a:pt x="106167" y="10526"/>
                  </a:lnTo>
                  <a:lnTo>
                    <a:pt x="113885" y="15709"/>
                  </a:lnTo>
                  <a:lnTo>
                    <a:pt x="125408" y="33258"/>
                  </a:lnTo>
                  <a:lnTo>
                    <a:pt x="132003" y="54690"/>
                  </a:lnTo>
                  <a:lnTo>
                    <a:pt x="129501" y="85398"/>
                  </a:lnTo>
                  <a:lnTo>
                    <a:pt x="120655" y="115497"/>
                  </a:lnTo>
                  <a:lnTo>
                    <a:pt x="98420" y="152428"/>
                  </a:lnTo>
                  <a:lnTo>
                    <a:pt x="36250" y="208336"/>
                  </a:lnTo>
                  <a:lnTo>
                    <a:pt x="18321" y="221663"/>
                  </a:lnTo>
                  <a:lnTo>
                    <a:pt x="16635" y="226102"/>
                  </a:lnTo>
                  <a:lnTo>
                    <a:pt x="19932" y="229060"/>
                  </a:lnTo>
                  <a:lnTo>
                    <a:pt x="45696" y="233225"/>
                  </a:lnTo>
                  <a:lnTo>
                    <a:pt x="94012" y="234632"/>
                  </a:lnTo>
                  <a:lnTo>
                    <a:pt x="154105" y="229595"/>
                  </a:lnTo>
                  <a:lnTo>
                    <a:pt x="198955" y="2250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96972" y="3511566"/>
              <a:ext cx="99478" cy="2"/>
            </a:xfrm>
            <a:custGeom>
              <a:avLst/>
              <a:gdLst/>
              <a:ahLst/>
              <a:cxnLst/>
              <a:rect l="0" t="0" r="0" b="0"/>
              <a:pathLst>
                <a:path w="99478" h="2">
                  <a:moveTo>
                    <a:pt x="0" y="1"/>
                  </a:moveTo>
                  <a:lnTo>
                    <a:pt x="55383" y="0"/>
                  </a:lnTo>
                  <a:lnTo>
                    <a:pt x="99477" y="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16867" y="3352402"/>
              <a:ext cx="59688" cy="1"/>
            </a:xfrm>
            <a:custGeom>
              <a:avLst/>
              <a:gdLst/>
              <a:ahLst/>
              <a:cxnLst/>
              <a:rect l="0" t="0" r="0" b="0"/>
              <a:pathLst>
                <a:path w="59688" h="1">
                  <a:moveTo>
                    <a:pt x="0" y="0"/>
                  </a:moveTo>
                  <a:lnTo>
                    <a:pt x="5968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559103" y="3179624"/>
            <a:ext cx="717414" cy="356647"/>
            <a:chOff x="8559103" y="3179624"/>
            <a:chExt cx="717414" cy="356647"/>
          </a:xfrm>
        </p:grpSpPr>
        <p:sp>
          <p:nvSpPr>
            <p:cNvPr id="25" name="Freeform 24"/>
            <p:cNvSpPr/>
            <p:nvPr/>
          </p:nvSpPr>
          <p:spPr>
            <a:xfrm>
              <a:off x="8559103" y="3232816"/>
              <a:ext cx="249914" cy="303455"/>
            </a:xfrm>
            <a:custGeom>
              <a:avLst/>
              <a:gdLst/>
              <a:ahLst/>
              <a:cxnLst/>
              <a:rect l="0" t="0" r="0" b="0"/>
              <a:pathLst>
                <a:path w="249914" h="303455">
                  <a:moveTo>
                    <a:pt x="55675" y="213"/>
                  </a:moveTo>
                  <a:lnTo>
                    <a:pt x="40897" y="25144"/>
                  </a:lnTo>
                  <a:lnTo>
                    <a:pt x="17472" y="84211"/>
                  </a:lnTo>
                  <a:lnTo>
                    <a:pt x="1378" y="144325"/>
                  </a:lnTo>
                  <a:lnTo>
                    <a:pt x="0" y="206470"/>
                  </a:lnTo>
                  <a:lnTo>
                    <a:pt x="6614" y="234468"/>
                  </a:lnTo>
                  <a:lnTo>
                    <a:pt x="20606" y="261648"/>
                  </a:lnTo>
                  <a:lnTo>
                    <a:pt x="40826" y="282571"/>
                  </a:lnTo>
                  <a:lnTo>
                    <a:pt x="64550" y="297028"/>
                  </a:lnTo>
                  <a:lnTo>
                    <a:pt x="89831" y="303454"/>
                  </a:lnTo>
                  <a:lnTo>
                    <a:pt x="134202" y="296509"/>
                  </a:lnTo>
                  <a:lnTo>
                    <a:pt x="177069" y="275170"/>
                  </a:lnTo>
                  <a:lnTo>
                    <a:pt x="212491" y="242566"/>
                  </a:lnTo>
                  <a:lnTo>
                    <a:pt x="238707" y="204904"/>
                  </a:lnTo>
                  <a:lnTo>
                    <a:pt x="249913" y="160462"/>
                  </a:lnTo>
                  <a:lnTo>
                    <a:pt x="247952" y="122855"/>
                  </a:lnTo>
                  <a:lnTo>
                    <a:pt x="228340" y="72499"/>
                  </a:lnTo>
                  <a:lnTo>
                    <a:pt x="201891" y="35386"/>
                  </a:lnTo>
                  <a:lnTo>
                    <a:pt x="166546" y="10512"/>
                  </a:lnTo>
                  <a:lnTo>
                    <a:pt x="141057" y="0"/>
                  </a:lnTo>
                  <a:lnTo>
                    <a:pt x="114992" y="487"/>
                  </a:lnTo>
                  <a:lnTo>
                    <a:pt x="72514" y="16137"/>
                  </a:lnTo>
                  <a:lnTo>
                    <a:pt x="36717" y="38827"/>
                  </a:lnTo>
                  <a:lnTo>
                    <a:pt x="15884" y="598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962951" y="3441932"/>
              <a:ext cx="1" cy="19897"/>
            </a:xfrm>
            <a:custGeom>
              <a:avLst/>
              <a:gdLst/>
              <a:ahLst/>
              <a:cxnLst/>
              <a:rect l="0" t="0" r="0" b="0"/>
              <a:pathLst>
                <a:path w="1" h="19897">
                  <a:moveTo>
                    <a:pt x="0" y="0"/>
                  </a:moveTo>
                  <a:lnTo>
                    <a:pt x="0" y="198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089649" y="3179624"/>
              <a:ext cx="186868" cy="302100"/>
            </a:xfrm>
            <a:custGeom>
              <a:avLst/>
              <a:gdLst/>
              <a:ahLst/>
              <a:cxnLst/>
              <a:rect l="0" t="0" r="0" b="0"/>
              <a:pathLst>
                <a:path w="186868" h="302100">
                  <a:moveTo>
                    <a:pt x="181683" y="83248"/>
                  </a:moveTo>
                  <a:lnTo>
                    <a:pt x="181683" y="62124"/>
                  </a:lnTo>
                  <a:lnTo>
                    <a:pt x="171121" y="33145"/>
                  </a:lnTo>
                  <a:lnTo>
                    <a:pt x="157093" y="19347"/>
                  </a:lnTo>
                  <a:lnTo>
                    <a:pt x="127605" y="5365"/>
                  </a:lnTo>
                  <a:lnTo>
                    <a:pt x="103488" y="0"/>
                  </a:lnTo>
                  <a:lnTo>
                    <a:pt x="78033" y="1300"/>
                  </a:lnTo>
                  <a:lnTo>
                    <a:pt x="44124" y="13527"/>
                  </a:lnTo>
                  <a:lnTo>
                    <a:pt x="18359" y="31150"/>
                  </a:lnTo>
                  <a:lnTo>
                    <a:pt x="6669" y="49777"/>
                  </a:lnTo>
                  <a:lnTo>
                    <a:pt x="0" y="71688"/>
                  </a:lnTo>
                  <a:lnTo>
                    <a:pt x="719" y="92479"/>
                  </a:lnTo>
                  <a:lnTo>
                    <a:pt x="6880" y="98245"/>
                  </a:lnTo>
                  <a:lnTo>
                    <a:pt x="28463" y="101703"/>
                  </a:lnTo>
                  <a:lnTo>
                    <a:pt x="61123" y="97436"/>
                  </a:lnTo>
                  <a:lnTo>
                    <a:pt x="91801" y="83891"/>
                  </a:lnTo>
                  <a:lnTo>
                    <a:pt x="154930" y="30959"/>
                  </a:lnTo>
                  <a:lnTo>
                    <a:pt x="173109" y="17270"/>
                  </a:lnTo>
                  <a:lnTo>
                    <a:pt x="179283" y="18262"/>
                  </a:lnTo>
                  <a:lnTo>
                    <a:pt x="183399" y="24449"/>
                  </a:lnTo>
                  <a:lnTo>
                    <a:pt x="186867" y="46062"/>
                  </a:lnTo>
                  <a:lnTo>
                    <a:pt x="183035" y="104968"/>
                  </a:lnTo>
                  <a:lnTo>
                    <a:pt x="176669" y="159261"/>
                  </a:lnTo>
                  <a:lnTo>
                    <a:pt x="172710" y="217800"/>
                  </a:lnTo>
                  <a:lnTo>
                    <a:pt x="171928" y="273740"/>
                  </a:lnTo>
                  <a:lnTo>
                    <a:pt x="171735" y="3020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37206" y="4048747"/>
            <a:ext cx="1730915" cy="666502"/>
            <a:chOff x="2437206" y="4048747"/>
            <a:chExt cx="1730915" cy="666502"/>
          </a:xfrm>
        </p:grpSpPr>
        <p:sp>
          <p:nvSpPr>
            <p:cNvPr id="29" name="Freeform 28"/>
            <p:cNvSpPr/>
            <p:nvPr/>
          </p:nvSpPr>
          <p:spPr>
            <a:xfrm>
              <a:off x="2437206" y="4446658"/>
              <a:ext cx="218852" cy="9949"/>
            </a:xfrm>
            <a:custGeom>
              <a:avLst/>
              <a:gdLst/>
              <a:ahLst/>
              <a:cxnLst/>
              <a:rect l="0" t="0" r="0" b="0"/>
              <a:pathLst>
                <a:path w="218852" h="9949">
                  <a:moveTo>
                    <a:pt x="0" y="9948"/>
                  </a:moveTo>
                  <a:lnTo>
                    <a:pt x="26036" y="3111"/>
                  </a:lnTo>
                  <a:lnTo>
                    <a:pt x="82106" y="615"/>
                  </a:lnTo>
                  <a:lnTo>
                    <a:pt x="141119" y="121"/>
                  </a:lnTo>
                  <a:lnTo>
                    <a:pt x="197766" y="24"/>
                  </a:lnTo>
                  <a:lnTo>
                    <a:pt x="2188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447154" y="4207911"/>
              <a:ext cx="179061" cy="19897"/>
            </a:xfrm>
            <a:custGeom>
              <a:avLst/>
              <a:gdLst/>
              <a:ahLst/>
              <a:cxnLst/>
              <a:rect l="0" t="0" r="0" b="0"/>
              <a:pathLst>
                <a:path w="179061" h="19897">
                  <a:moveTo>
                    <a:pt x="0" y="19896"/>
                  </a:moveTo>
                  <a:lnTo>
                    <a:pt x="52100" y="6050"/>
                  </a:lnTo>
                  <a:lnTo>
                    <a:pt x="96843" y="2689"/>
                  </a:lnTo>
                  <a:lnTo>
                    <a:pt x="154699" y="797"/>
                  </a:lnTo>
                  <a:lnTo>
                    <a:pt x="1790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62109" y="4125905"/>
              <a:ext cx="215476" cy="358201"/>
            </a:xfrm>
            <a:custGeom>
              <a:avLst/>
              <a:gdLst/>
              <a:ahLst/>
              <a:cxnLst/>
              <a:rect l="0" t="0" r="0" b="0"/>
              <a:pathLst>
                <a:path w="215476" h="358201">
                  <a:moveTo>
                    <a:pt x="12800" y="52163"/>
                  </a:moveTo>
                  <a:lnTo>
                    <a:pt x="2238" y="62725"/>
                  </a:lnTo>
                  <a:lnTo>
                    <a:pt x="232" y="62520"/>
                  </a:lnTo>
                  <a:lnTo>
                    <a:pt x="0" y="59067"/>
                  </a:lnTo>
                  <a:lnTo>
                    <a:pt x="3795" y="46389"/>
                  </a:lnTo>
                  <a:lnTo>
                    <a:pt x="12851" y="29701"/>
                  </a:lnTo>
                  <a:lnTo>
                    <a:pt x="27191" y="17126"/>
                  </a:lnTo>
                  <a:lnTo>
                    <a:pt x="68698" y="47"/>
                  </a:lnTo>
                  <a:lnTo>
                    <a:pt x="106488" y="0"/>
                  </a:lnTo>
                  <a:lnTo>
                    <a:pt x="126653" y="10189"/>
                  </a:lnTo>
                  <a:lnTo>
                    <a:pt x="135125" y="17549"/>
                  </a:lnTo>
                  <a:lnTo>
                    <a:pt x="144538" y="37516"/>
                  </a:lnTo>
                  <a:lnTo>
                    <a:pt x="147048" y="49030"/>
                  </a:lnTo>
                  <a:lnTo>
                    <a:pt x="143942" y="70666"/>
                  </a:lnTo>
                  <a:lnTo>
                    <a:pt x="123936" y="111574"/>
                  </a:lnTo>
                  <a:lnTo>
                    <a:pt x="99889" y="136331"/>
                  </a:lnTo>
                  <a:lnTo>
                    <a:pt x="69794" y="154348"/>
                  </a:lnTo>
                  <a:lnTo>
                    <a:pt x="123136" y="162717"/>
                  </a:lnTo>
                  <a:lnTo>
                    <a:pt x="162196" y="180356"/>
                  </a:lnTo>
                  <a:lnTo>
                    <a:pt x="186632" y="198712"/>
                  </a:lnTo>
                  <a:lnTo>
                    <a:pt x="202592" y="223432"/>
                  </a:lnTo>
                  <a:lnTo>
                    <a:pt x="214321" y="251758"/>
                  </a:lnTo>
                  <a:lnTo>
                    <a:pt x="215475" y="274246"/>
                  </a:lnTo>
                  <a:lnTo>
                    <a:pt x="211198" y="297873"/>
                  </a:lnTo>
                  <a:lnTo>
                    <a:pt x="201928" y="319427"/>
                  </a:lnTo>
                  <a:lnTo>
                    <a:pt x="187492" y="334164"/>
                  </a:lnTo>
                  <a:lnTo>
                    <a:pt x="151206" y="352631"/>
                  </a:lnTo>
                  <a:lnTo>
                    <a:pt x="111408" y="358200"/>
                  </a:lnTo>
                  <a:lnTo>
                    <a:pt x="52591" y="3505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193238" y="4496397"/>
              <a:ext cx="9948" cy="1"/>
            </a:xfrm>
            <a:custGeom>
              <a:avLst/>
              <a:gdLst/>
              <a:ahLst/>
              <a:cxnLst/>
              <a:rect l="0" t="0" r="0" b="0"/>
              <a:pathLst>
                <a:path w="9948" h="1">
                  <a:moveTo>
                    <a:pt x="9947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72298" y="4158173"/>
              <a:ext cx="9895" cy="218852"/>
            </a:xfrm>
            <a:custGeom>
              <a:avLst/>
              <a:gdLst/>
              <a:ahLst/>
              <a:cxnLst/>
              <a:rect l="0" t="0" r="0" b="0"/>
              <a:pathLst>
                <a:path w="9895" h="218852">
                  <a:moveTo>
                    <a:pt x="0" y="0"/>
                  </a:moveTo>
                  <a:lnTo>
                    <a:pt x="7873" y="35411"/>
                  </a:lnTo>
                  <a:lnTo>
                    <a:pt x="9675" y="96895"/>
                  </a:lnTo>
                  <a:lnTo>
                    <a:pt x="9894" y="149361"/>
                  </a:lnTo>
                  <a:lnTo>
                    <a:pt x="2069" y="209147"/>
                  </a:lnTo>
                  <a:lnTo>
                    <a:pt x="0" y="218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17616" y="4138277"/>
              <a:ext cx="182960" cy="150671"/>
            </a:xfrm>
            <a:custGeom>
              <a:avLst/>
              <a:gdLst/>
              <a:ahLst/>
              <a:cxnLst/>
              <a:rect l="0" t="0" r="0" b="0"/>
              <a:pathLst>
                <a:path w="182960" h="150671">
                  <a:moveTo>
                    <a:pt x="13846" y="0"/>
                  </a:moveTo>
                  <a:lnTo>
                    <a:pt x="13846" y="55384"/>
                  </a:lnTo>
                  <a:lnTo>
                    <a:pt x="3025" y="116732"/>
                  </a:lnTo>
                  <a:lnTo>
                    <a:pt x="0" y="127561"/>
                  </a:lnTo>
                  <a:lnTo>
                    <a:pt x="1299" y="135884"/>
                  </a:lnTo>
                  <a:lnTo>
                    <a:pt x="5482" y="142539"/>
                  </a:lnTo>
                  <a:lnTo>
                    <a:pt x="11586" y="148081"/>
                  </a:lnTo>
                  <a:lnTo>
                    <a:pt x="18971" y="150670"/>
                  </a:lnTo>
                  <a:lnTo>
                    <a:pt x="81925" y="149490"/>
                  </a:lnTo>
                  <a:lnTo>
                    <a:pt x="136515" y="149271"/>
                  </a:lnTo>
                  <a:lnTo>
                    <a:pt x="162317" y="148135"/>
                  </a:lnTo>
                  <a:lnTo>
                    <a:pt x="182959" y="139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70731" y="4118381"/>
              <a:ext cx="19897" cy="397913"/>
            </a:xfrm>
            <a:custGeom>
              <a:avLst/>
              <a:gdLst/>
              <a:ahLst/>
              <a:cxnLst/>
              <a:rect l="0" t="0" r="0" b="0"/>
              <a:pathLst>
                <a:path w="19897" h="397913">
                  <a:moveTo>
                    <a:pt x="0" y="0"/>
                  </a:moveTo>
                  <a:lnTo>
                    <a:pt x="0" y="57053"/>
                  </a:lnTo>
                  <a:lnTo>
                    <a:pt x="0" y="108646"/>
                  </a:lnTo>
                  <a:lnTo>
                    <a:pt x="5281" y="165028"/>
                  </a:lnTo>
                  <a:lnTo>
                    <a:pt x="9026" y="223981"/>
                  </a:lnTo>
                  <a:lnTo>
                    <a:pt x="9675" y="272443"/>
                  </a:lnTo>
                  <a:lnTo>
                    <a:pt x="9894" y="335383"/>
                  </a:lnTo>
                  <a:lnTo>
                    <a:pt x="12879" y="371279"/>
                  </a:lnTo>
                  <a:lnTo>
                    <a:pt x="19896" y="3979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939907" y="4048747"/>
              <a:ext cx="228214" cy="666502"/>
            </a:xfrm>
            <a:custGeom>
              <a:avLst/>
              <a:gdLst/>
              <a:ahLst/>
              <a:cxnLst/>
              <a:rect l="0" t="0" r="0" b="0"/>
              <a:pathLst>
                <a:path w="228214" h="666502">
                  <a:moveTo>
                    <a:pt x="178474" y="0"/>
                  </a:moveTo>
                  <a:lnTo>
                    <a:pt x="161485" y="14778"/>
                  </a:lnTo>
                  <a:lnTo>
                    <a:pt x="137703" y="28204"/>
                  </a:lnTo>
                  <a:lnTo>
                    <a:pt x="82404" y="85956"/>
                  </a:lnTo>
                  <a:lnTo>
                    <a:pt x="51094" y="139828"/>
                  </a:lnTo>
                  <a:lnTo>
                    <a:pt x="26403" y="199004"/>
                  </a:lnTo>
                  <a:lnTo>
                    <a:pt x="9422" y="256574"/>
                  </a:lnTo>
                  <a:lnTo>
                    <a:pt x="2380" y="290820"/>
                  </a:lnTo>
                  <a:lnTo>
                    <a:pt x="0" y="342002"/>
                  </a:lnTo>
                  <a:lnTo>
                    <a:pt x="7472" y="401523"/>
                  </a:lnTo>
                  <a:lnTo>
                    <a:pt x="19592" y="457001"/>
                  </a:lnTo>
                  <a:lnTo>
                    <a:pt x="32289" y="494264"/>
                  </a:lnTo>
                  <a:lnTo>
                    <a:pt x="63921" y="553553"/>
                  </a:lnTo>
                  <a:lnTo>
                    <a:pt x="99844" y="593224"/>
                  </a:lnTo>
                  <a:lnTo>
                    <a:pt x="163301" y="643076"/>
                  </a:lnTo>
                  <a:lnTo>
                    <a:pt x="189821" y="657841"/>
                  </a:lnTo>
                  <a:lnTo>
                    <a:pt x="228213" y="6665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69803" y="4165185"/>
            <a:ext cx="575289" cy="380952"/>
            <a:chOff x="4169803" y="4165185"/>
            <a:chExt cx="575289" cy="380952"/>
          </a:xfrm>
        </p:grpSpPr>
        <p:sp>
          <p:nvSpPr>
            <p:cNvPr id="38" name="Freeform 37"/>
            <p:cNvSpPr/>
            <p:nvPr/>
          </p:nvSpPr>
          <p:spPr>
            <a:xfrm>
              <a:off x="4169803" y="4188016"/>
              <a:ext cx="165276" cy="288498"/>
            </a:xfrm>
            <a:custGeom>
              <a:avLst/>
              <a:gdLst/>
              <a:ahLst/>
              <a:cxnLst/>
              <a:rect l="0" t="0" r="0" b="0"/>
              <a:pathLst>
                <a:path w="165276" h="288498">
                  <a:moveTo>
                    <a:pt x="58004" y="39791"/>
                  </a:moveTo>
                  <a:lnTo>
                    <a:pt x="47442" y="50353"/>
                  </a:lnTo>
                  <a:lnTo>
                    <a:pt x="19801" y="108970"/>
                  </a:lnTo>
                  <a:lnTo>
                    <a:pt x="9438" y="162800"/>
                  </a:lnTo>
                  <a:lnTo>
                    <a:pt x="0" y="223300"/>
                  </a:lnTo>
                  <a:lnTo>
                    <a:pt x="4960" y="246251"/>
                  </a:lnTo>
                  <a:lnTo>
                    <a:pt x="20181" y="274866"/>
                  </a:lnTo>
                  <a:lnTo>
                    <a:pt x="26157" y="282722"/>
                  </a:lnTo>
                  <a:lnTo>
                    <a:pt x="34562" y="286854"/>
                  </a:lnTo>
                  <a:lnTo>
                    <a:pt x="55691" y="288497"/>
                  </a:lnTo>
                  <a:lnTo>
                    <a:pt x="87162" y="283208"/>
                  </a:lnTo>
                  <a:lnTo>
                    <a:pt x="104490" y="271771"/>
                  </a:lnTo>
                  <a:lnTo>
                    <a:pt x="139368" y="234744"/>
                  </a:lnTo>
                  <a:lnTo>
                    <a:pt x="160159" y="188481"/>
                  </a:lnTo>
                  <a:lnTo>
                    <a:pt x="165275" y="153727"/>
                  </a:lnTo>
                  <a:lnTo>
                    <a:pt x="161510" y="110148"/>
                  </a:lnTo>
                  <a:lnTo>
                    <a:pt x="148113" y="72795"/>
                  </a:lnTo>
                  <a:lnTo>
                    <a:pt x="110819" y="24071"/>
                  </a:lnTo>
                  <a:lnTo>
                    <a:pt x="85811" y="8851"/>
                  </a:lnTo>
                  <a:lnTo>
                    <a:pt x="580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456606" y="4416815"/>
              <a:ext cx="1" cy="9948"/>
            </a:xfrm>
            <a:custGeom>
              <a:avLst/>
              <a:gdLst/>
              <a:ahLst/>
              <a:cxnLst/>
              <a:rect l="0" t="0" r="0" b="0"/>
              <a:pathLst>
                <a:path w="1" h="9948">
                  <a:moveTo>
                    <a:pt x="0" y="9947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89835" y="4165185"/>
              <a:ext cx="155257" cy="380952"/>
            </a:xfrm>
            <a:custGeom>
              <a:avLst/>
              <a:gdLst/>
              <a:ahLst/>
              <a:cxnLst/>
              <a:rect l="0" t="0" r="0" b="0"/>
              <a:pathLst>
                <a:path w="155257" h="380952">
                  <a:moveTo>
                    <a:pt x="135361" y="92465"/>
                  </a:moveTo>
                  <a:lnTo>
                    <a:pt x="132414" y="52128"/>
                  </a:lnTo>
                  <a:lnTo>
                    <a:pt x="126314" y="33641"/>
                  </a:lnTo>
                  <a:lnTo>
                    <a:pt x="116234" y="18056"/>
                  </a:lnTo>
                  <a:lnTo>
                    <a:pt x="101438" y="6708"/>
                  </a:lnTo>
                  <a:lnTo>
                    <a:pt x="92850" y="2134"/>
                  </a:lnTo>
                  <a:lnTo>
                    <a:pt x="71518" y="0"/>
                  </a:lnTo>
                  <a:lnTo>
                    <a:pt x="49511" y="3842"/>
                  </a:lnTo>
                  <a:lnTo>
                    <a:pt x="24692" y="18433"/>
                  </a:lnTo>
                  <a:lnTo>
                    <a:pt x="10277" y="30455"/>
                  </a:lnTo>
                  <a:lnTo>
                    <a:pt x="2397" y="49062"/>
                  </a:lnTo>
                  <a:lnTo>
                    <a:pt x="0" y="70965"/>
                  </a:lnTo>
                  <a:lnTo>
                    <a:pt x="2619" y="91752"/>
                  </a:lnTo>
                  <a:lnTo>
                    <a:pt x="10414" y="109096"/>
                  </a:lnTo>
                  <a:lnTo>
                    <a:pt x="15588" y="116816"/>
                  </a:lnTo>
                  <a:lnTo>
                    <a:pt x="30179" y="128342"/>
                  </a:lnTo>
                  <a:lnTo>
                    <a:pt x="38712" y="132962"/>
                  </a:lnTo>
                  <a:lnTo>
                    <a:pt x="57036" y="135149"/>
                  </a:lnTo>
                  <a:lnTo>
                    <a:pt x="76233" y="131331"/>
                  </a:lnTo>
                  <a:lnTo>
                    <a:pt x="95818" y="122266"/>
                  </a:lnTo>
                  <a:lnTo>
                    <a:pt x="120206" y="99453"/>
                  </a:lnTo>
                  <a:lnTo>
                    <a:pt x="144187" y="52284"/>
                  </a:lnTo>
                  <a:lnTo>
                    <a:pt x="147876" y="42466"/>
                  </a:lnTo>
                  <a:lnTo>
                    <a:pt x="150337" y="40342"/>
                  </a:lnTo>
                  <a:lnTo>
                    <a:pt x="151976" y="43348"/>
                  </a:lnTo>
                  <a:lnTo>
                    <a:pt x="154968" y="104214"/>
                  </a:lnTo>
                  <a:lnTo>
                    <a:pt x="149919" y="155824"/>
                  </a:lnTo>
                  <a:lnTo>
                    <a:pt x="146219" y="209698"/>
                  </a:lnTo>
                  <a:lnTo>
                    <a:pt x="145488" y="269465"/>
                  </a:lnTo>
                  <a:lnTo>
                    <a:pt x="145344" y="324173"/>
                  </a:lnTo>
                  <a:lnTo>
                    <a:pt x="155256" y="3809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44047" y="4148225"/>
            <a:ext cx="932575" cy="407860"/>
            <a:chOff x="4944047" y="4148225"/>
            <a:chExt cx="932575" cy="407860"/>
          </a:xfrm>
        </p:grpSpPr>
        <p:sp>
          <p:nvSpPr>
            <p:cNvPr id="42" name="Freeform 41"/>
            <p:cNvSpPr/>
            <p:nvPr/>
          </p:nvSpPr>
          <p:spPr>
            <a:xfrm>
              <a:off x="4944047" y="4297441"/>
              <a:ext cx="119374" cy="198957"/>
            </a:xfrm>
            <a:custGeom>
              <a:avLst/>
              <a:gdLst/>
              <a:ahLst/>
              <a:cxnLst/>
              <a:rect l="0" t="0" r="0" b="0"/>
              <a:pathLst>
                <a:path w="119374" h="198957">
                  <a:moveTo>
                    <a:pt x="119373" y="0"/>
                  </a:moveTo>
                  <a:lnTo>
                    <a:pt x="91346" y="60463"/>
                  </a:lnTo>
                  <a:lnTo>
                    <a:pt x="77173" y="86813"/>
                  </a:lnTo>
                  <a:lnTo>
                    <a:pt x="33019" y="149640"/>
                  </a:lnTo>
                  <a:lnTo>
                    <a:pt x="0" y="1989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983838" y="4277546"/>
              <a:ext cx="129322" cy="143536"/>
            </a:xfrm>
            <a:custGeom>
              <a:avLst/>
              <a:gdLst/>
              <a:ahLst/>
              <a:cxnLst/>
              <a:rect l="0" t="0" r="0" b="0"/>
              <a:pathLst>
                <a:path w="129322" h="143536">
                  <a:moveTo>
                    <a:pt x="0" y="0"/>
                  </a:moveTo>
                  <a:lnTo>
                    <a:pt x="27099" y="61035"/>
                  </a:lnTo>
                  <a:lnTo>
                    <a:pt x="56882" y="118023"/>
                  </a:lnTo>
                  <a:lnTo>
                    <a:pt x="76418" y="143535"/>
                  </a:lnTo>
                  <a:lnTo>
                    <a:pt x="81894" y="143219"/>
                  </a:lnTo>
                  <a:lnTo>
                    <a:pt x="86650" y="137481"/>
                  </a:lnTo>
                  <a:lnTo>
                    <a:pt x="90926" y="128129"/>
                  </a:lnTo>
                  <a:lnTo>
                    <a:pt x="95988" y="124105"/>
                  </a:lnTo>
                  <a:lnTo>
                    <a:pt x="101572" y="123633"/>
                  </a:lnTo>
                  <a:lnTo>
                    <a:pt x="129321" y="129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95204" y="4165274"/>
              <a:ext cx="124151" cy="238642"/>
            </a:xfrm>
            <a:custGeom>
              <a:avLst/>
              <a:gdLst/>
              <a:ahLst/>
              <a:cxnLst/>
              <a:rect l="0" t="0" r="0" b="0"/>
              <a:pathLst>
                <a:path w="124151" h="238642">
                  <a:moveTo>
                    <a:pt x="37329" y="62533"/>
                  </a:moveTo>
                  <a:lnTo>
                    <a:pt x="11335" y="113436"/>
                  </a:lnTo>
                  <a:lnTo>
                    <a:pt x="2117" y="144671"/>
                  </a:lnTo>
                  <a:lnTo>
                    <a:pt x="0" y="185734"/>
                  </a:lnTo>
                  <a:lnTo>
                    <a:pt x="3422" y="209030"/>
                  </a:lnTo>
                  <a:lnTo>
                    <a:pt x="14522" y="227489"/>
                  </a:lnTo>
                  <a:lnTo>
                    <a:pt x="22124" y="235506"/>
                  </a:lnTo>
                  <a:lnTo>
                    <a:pt x="30508" y="238641"/>
                  </a:lnTo>
                  <a:lnTo>
                    <a:pt x="39414" y="238519"/>
                  </a:lnTo>
                  <a:lnTo>
                    <a:pt x="48667" y="236228"/>
                  </a:lnTo>
                  <a:lnTo>
                    <a:pt x="77532" y="217160"/>
                  </a:lnTo>
                  <a:lnTo>
                    <a:pt x="101804" y="190509"/>
                  </a:lnTo>
                  <a:lnTo>
                    <a:pt x="117716" y="156331"/>
                  </a:lnTo>
                  <a:lnTo>
                    <a:pt x="124150" y="118203"/>
                  </a:lnTo>
                  <a:lnTo>
                    <a:pt x="120775" y="78905"/>
                  </a:lnTo>
                  <a:lnTo>
                    <a:pt x="107494" y="44541"/>
                  </a:lnTo>
                  <a:lnTo>
                    <a:pt x="89558" y="18639"/>
                  </a:lnTo>
                  <a:lnTo>
                    <a:pt x="64963" y="2245"/>
                  </a:lnTo>
                  <a:lnTo>
                    <a:pt x="43347" y="0"/>
                  </a:lnTo>
                  <a:lnTo>
                    <a:pt x="7485" y="28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21540" y="43869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56707" y="4207711"/>
              <a:ext cx="143372" cy="258844"/>
            </a:xfrm>
            <a:custGeom>
              <a:avLst/>
              <a:gdLst/>
              <a:ahLst/>
              <a:cxnLst/>
              <a:rect l="0" t="0" r="0" b="0"/>
              <a:pathLst>
                <a:path w="143372" h="258844">
                  <a:moveTo>
                    <a:pt x="113528" y="99678"/>
                  </a:moveTo>
                  <a:lnTo>
                    <a:pt x="118809" y="83835"/>
                  </a:lnTo>
                  <a:lnTo>
                    <a:pt x="118454" y="67215"/>
                  </a:lnTo>
                  <a:lnTo>
                    <a:pt x="113507" y="48775"/>
                  </a:lnTo>
                  <a:lnTo>
                    <a:pt x="92318" y="12865"/>
                  </a:lnTo>
                  <a:lnTo>
                    <a:pt x="86125" y="5328"/>
                  </a:lnTo>
                  <a:lnTo>
                    <a:pt x="76469" y="1408"/>
                  </a:lnTo>
                  <a:lnTo>
                    <a:pt x="51003" y="0"/>
                  </a:lnTo>
                  <a:lnTo>
                    <a:pt x="27158" y="8954"/>
                  </a:lnTo>
                  <a:lnTo>
                    <a:pt x="16157" y="15984"/>
                  </a:lnTo>
                  <a:lnTo>
                    <a:pt x="8822" y="25091"/>
                  </a:lnTo>
                  <a:lnTo>
                    <a:pt x="674" y="47002"/>
                  </a:lnTo>
                  <a:lnTo>
                    <a:pt x="0" y="68529"/>
                  </a:lnTo>
                  <a:lnTo>
                    <a:pt x="1367" y="78912"/>
                  </a:lnTo>
                  <a:lnTo>
                    <a:pt x="6700" y="88045"/>
                  </a:lnTo>
                  <a:lnTo>
                    <a:pt x="24416" y="104087"/>
                  </a:lnTo>
                  <a:lnTo>
                    <a:pt x="34224" y="108144"/>
                  </a:lnTo>
                  <a:lnTo>
                    <a:pt x="53965" y="109704"/>
                  </a:lnTo>
                  <a:lnTo>
                    <a:pt x="83721" y="99087"/>
                  </a:lnTo>
                  <a:lnTo>
                    <a:pt x="108258" y="76660"/>
                  </a:lnTo>
                  <a:lnTo>
                    <a:pt x="124248" y="49014"/>
                  </a:lnTo>
                  <a:lnTo>
                    <a:pt x="127306" y="47112"/>
                  </a:lnTo>
                  <a:lnTo>
                    <a:pt x="129346" y="50265"/>
                  </a:lnTo>
                  <a:lnTo>
                    <a:pt x="132886" y="105861"/>
                  </a:lnTo>
                  <a:lnTo>
                    <a:pt x="136265" y="159276"/>
                  </a:lnTo>
                  <a:lnTo>
                    <a:pt x="141968" y="212402"/>
                  </a:lnTo>
                  <a:lnTo>
                    <a:pt x="143371" y="258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769713" y="4148225"/>
              <a:ext cx="106909" cy="407860"/>
            </a:xfrm>
            <a:custGeom>
              <a:avLst/>
              <a:gdLst/>
              <a:ahLst/>
              <a:cxnLst/>
              <a:rect l="0" t="0" r="0" b="0"/>
              <a:pathLst>
                <a:path w="106909" h="407860">
                  <a:moveTo>
                    <a:pt x="39791" y="0"/>
                  </a:moveTo>
                  <a:lnTo>
                    <a:pt x="58918" y="52099"/>
                  </a:lnTo>
                  <a:lnTo>
                    <a:pt x="77021" y="103125"/>
                  </a:lnTo>
                  <a:lnTo>
                    <a:pt x="95001" y="159271"/>
                  </a:lnTo>
                  <a:lnTo>
                    <a:pt x="104661" y="211882"/>
                  </a:lnTo>
                  <a:lnTo>
                    <a:pt x="106908" y="266156"/>
                  </a:lnTo>
                  <a:lnTo>
                    <a:pt x="99961" y="305818"/>
                  </a:lnTo>
                  <a:lnTo>
                    <a:pt x="84392" y="342869"/>
                  </a:lnTo>
                  <a:lnTo>
                    <a:pt x="52815" y="383512"/>
                  </a:lnTo>
                  <a:lnTo>
                    <a:pt x="27807" y="398925"/>
                  </a:lnTo>
                  <a:lnTo>
                    <a:pt x="0" y="4078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06319" y="4884360"/>
            <a:ext cx="1591646" cy="497390"/>
            <a:chOff x="2606319" y="4884360"/>
            <a:chExt cx="1591646" cy="497390"/>
          </a:xfrm>
        </p:grpSpPr>
        <p:sp>
          <p:nvSpPr>
            <p:cNvPr id="49" name="Freeform 48"/>
            <p:cNvSpPr/>
            <p:nvPr/>
          </p:nvSpPr>
          <p:spPr>
            <a:xfrm>
              <a:off x="2616266" y="5143003"/>
              <a:ext cx="149218" cy="19896"/>
            </a:xfrm>
            <a:custGeom>
              <a:avLst/>
              <a:gdLst/>
              <a:ahLst/>
              <a:cxnLst/>
              <a:rect l="0" t="0" r="0" b="0"/>
              <a:pathLst>
                <a:path w="149218" h="19896">
                  <a:moveTo>
                    <a:pt x="0" y="19895"/>
                  </a:moveTo>
                  <a:lnTo>
                    <a:pt x="55384" y="19895"/>
                  </a:lnTo>
                  <a:lnTo>
                    <a:pt x="116927" y="11954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06319" y="5003734"/>
              <a:ext cx="109426" cy="19896"/>
            </a:xfrm>
            <a:custGeom>
              <a:avLst/>
              <a:gdLst/>
              <a:ahLst/>
              <a:cxnLst/>
              <a:rect l="0" t="0" r="0" b="0"/>
              <a:pathLst>
                <a:path w="109426" h="19896">
                  <a:moveTo>
                    <a:pt x="0" y="19895"/>
                  </a:moveTo>
                  <a:lnTo>
                    <a:pt x="49179" y="9075"/>
                  </a:lnTo>
                  <a:lnTo>
                    <a:pt x="10942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994282" y="4900559"/>
              <a:ext cx="214998" cy="325119"/>
            </a:xfrm>
            <a:custGeom>
              <a:avLst/>
              <a:gdLst/>
              <a:ahLst/>
              <a:cxnLst/>
              <a:rect l="0" t="0" r="0" b="0"/>
              <a:pathLst>
                <a:path w="214998" h="325119">
                  <a:moveTo>
                    <a:pt x="19896" y="23592"/>
                  </a:moveTo>
                  <a:lnTo>
                    <a:pt x="36885" y="8814"/>
                  </a:lnTo>
                  <a:lnTo>
                    <a:pt x="52868" y="1182"/>
                  </a:lnTo>
                  <a:lnTo>
                    <a:pt x="73973" y="0"/>
                  </a:lnTo>
                  <a:lnTo>
                    <a:pt x="118265" y="8248"/>
                  </a:lnTo>
                  <a:lnTo>
                    <a:pt x="126372" y="13363"/>
                  </a:lnTo>
                  <a:lnTo>
                    <a:pt x="138327" y="27888"/>
                  </a:lnTo>
                  <a:lnTo>
                    <a:pt x="141430" y="45397"/>
                  </a:lnTo>
                  <a:lnTo>
                    <a:pt x="140709" y="54709"/>
                  </a:lnTo>
                  <a:lnTo>
                    <a:pt x="134014" y="70950"/>
                  </a:lnTo>
                  <a:lnTo>
                    <a:pt x="111704" y="99389"/>
                  </a:lnTo>
                  <a:lnTo>
                    <a:pt x="87257" y="119615"/>
                  </a:lnTo>
                  <a:lnTo>
                    <a:pt x="85805" y="122978"/>
                  </a:lnTo>
                  <a:lnTo>
                    <a:pt x="89257" y="124114"/>
                  </a:lnTo>
                  <a:lnTo>
                    <a:pt x="95980" y="123766"/>
                  </a:lnTo>
                  <a:lnTo>
                    <a:pt x="126565" y="133838"/>
                  </a:lnTo>
                  <a:lnTo>
                    <a:pt x="158348" y="150823"/>
                  </a:lnTo>
                  <a:lnTo>
                    <a:pt x="204934" y="198061"/>
                  </a:lnTo>
                  <a:lnTo>
                    <a:pt x="212666" y="217929"/>
                  </a:lnTo>
                  <a:lnTo>
                    <a:pt x="214997" y="240391"/>
                  </a:lnTo>
                  <a:lnTo>
                    <a:pt x="212349" y="261427"/>
                  </a:lnTo>
                  <a:lnTo>
                    <a:pt x="204539" y="278882"/>
                  </a:lnTo>
                  <a:lnTo>
                    <a:pt x="192595" y="294008"/>
                  </a:lnTo>
                  <a:lnTo>
                    <a:pt x="166122" y="313848"/>
                  </a:lnTo>
                  <a:lnTo>
                    <a:pt x="143098" y="323181"/>
                  </a:lnTo>
                  <a:lnTo>
                    <a:pt x="118128" y="325118"/>
                  </a:lnTo>
                  <a:lnTo>
                    <a:pt x="66072" y="317355"/>
                  </a:lnTo>
                  <a:lnTo>
                    <a:pt x="11758" y="297026"/>
                  </a:lnTo>
                  <a:lnTo>
                    <a:pt x="0" y="2921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22559" y="5232533"/>
              <a:ext cx="9949" cy="1"/>
            </a:xfrm>
            <a:custGeom>
              <a:avLst/>
              <a:gdLst/>
              <a:ahLst/>
              <a:cxnLst/>
              <a:rect l="0" t="0" r="0" b="0"/>
              <a:pathLst>
                <a:path w="9949" h="1">
                  <a:moveTo>
                    <a:pt x="0" y="0"/>
                  </a:moveTo>
                  <a:lnTo>
                    <a:pt x="994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541463" y="4983838"/>
              <a:ext cx="9896" cy="258643"/>
            </a:xfrm>
            <a:custGeom>
              <a:avLst/>
              <a:gdLst/>
              <a:ahLst/>
              <a:cxnLst/>
              <a:rect l="0" t="0" r="0" b="0"/>
              <a:pathLst>
                <a:path w="9896" h="258643">
                  <a:moveTo>
                    <a:pt x="9895" y="0"/>
                  </a:moveTo>
                  <a:lnTo>
                    <a:pt x="1330" y="60665"/>
                  </a:lnTo>
                  <a:lnTo>
                    <a:pt x="220" y="116701"/>
                  </a:lnTo>
                  <a:lnTo>
                    <a:pt x="0" y="176895"/>
                  </a:lnTo>
                  <a:lnTo>
                    <a:pt x="5238" y="231687"/>
                  </a:lnTo>
                  <a:lnTo>
                    <a:pt x="9895" y="258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670731" y="5023629"/>
              <a:ext cx="208905" cy="125784"/>
            </a:xfrm>
            <a:custGeom>
              <a:avLst/>
              <a:gdLst/>
              <a:ahLst/>
              <a:cxnLst/>
              <a:rect l="0" t="0" r="0" b="0"/>
              <a:pathLst>
                <a:path w="208905" h="125784">
                  <a:moveTo>
                    <a:pt x="0" y="0"/>
                  </a:moveTo>
                  <a:lnTo>
                    <a:pt x="0" y="55384"/>
                  </a:lnTo>
                  <a:lnTo>
                    <a:pt x="0" y="93537"/>
                  </a:lnTo>
                  <a:lnTo>
                    <a:pt x="3316" y="103254"/>
                  </a:lnTo>
                  <a:lnTo>
                    <a:pt x="15843" y="116999"/>
                  </a:lnTo>
                  <a:lnTo>
                    <a:pt x="35411" y="123845"/>
                  </a:lnTo>
                  <a:lnTo>
                    <a:pt x="57740" y="125783"/>
                  </a:lnTo>
                  <a:lnTo>
                    <a:pt x="119731" y="120436"/>
                  </a:lnTo>
                  <a:lnTo>
                    <a:pt x="172166" y="114407"/>
                  </a:lnTo>
                  <a:lnTo>
                    <a:pt x="208904" y="1094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30305" y="4953995"/>
              <a:ext cx="39383" cy="358121"/>
            </a:xfrm>
            <a:custGeom>
              <a:avLst/>
              <a:gdLst/>
              <a:ahLst/>
              <a:cxnLst/>
              <a:rect l="0" t="0" r="0" b="0"/>
              <a:pathLst>
                <a:path w="39383" h="358121">
                  <a:moveTo>
                    <a:pt x="9539" y="0"/>
                  </a:moveTo>
                  <a:lnTo>
                    <a:pt x="974" y="60664"/>
                  </a:lnTo>
                  <a:lnTo>
                    <a:pt x="0" y="112663"/>
                  </a:lnTo>
                  <a:lnTo>
                    <a:pt x="4993" y="164790"/>
                  </a:lnTo>
                  <a:lnTo>
                    <a:pt x="8192" y="220518"/>
                  </a:lnTo>
                  <a:lnTo>
                    <a:pt x="17215" y="281774"/>
                  </a:lnTo>
                  <a:lnTo>
                    <a:pt x="35052" y="344267"/>
                  </a:lnTo>
                  <a:lnTo>
                    <a:pt x="39382" y="35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071588" y="4884360"/>
              <a:ext cx="126377" cy="497390"/>
            </a:xfrm>
            <a:custGeom>
              <a:avLst/>
              <a:gdLst/>
              <a:ahLst/>
              <a:cxnLst/>
              <a:rect l="0" t="0" r="0" b="0"/>
              <a:pathLst>
                <a:path w="126377" h="497390">
                  <a:moveTo>
                    <a:pt x="56741" y="0"/>
                  </a:moveTo>
                  <a:lnTo>
                    <a:pt x="39773" y="58846"/>
                  </a:lnTo>
                  <a:lnTo>
                    <a:pt x="23531" y="117734"/>
                  </a:lnTo>
                  <a:lnTo>
                    <a:pt x="10308" y="172514"/>
                  </a:lnTo>
                  <a:lnTo>
                    <a:pt x="0" y="223454"/>
                  </a:lnTo>
                  <a:lnTo>
                    <a:pt x="875" y="264059"/>
                  </a:lnTo>
                  <a:lnTo>
                    <a:pt x="11073" y="323329"/>
                  </a:lnTo>
                  <a:lnTo>
                    <a:pt x="31051" y="374217"/>
                  </a:lnTo>
                  <a:lnTo>
                    <a:pt x="63989" y="434087"/>
                  </a:lnTo>
                  <a:lnTo>
                    <a:pt x="126376" y="4973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37233" y="4764987"/>
            <a:ext cx="1001217" cy="519276"/>
            <a:chOff x="4337233" y="4764987"/>
            <a:chExt cx="1001217" cy="519276"/>
          </a:xfrm>
        </p:grpSpPr>
        <p:sp>
          <p:nvSpPr>
            <p:cNvPr id="58" name="Freeform 57"/>
            <p:cNvSpPr/>
            <p:nvPr/>
          </p:nvSpPr>
          <p:spPr>
            <a:xfrm>
              <a:off x="4337233" y="4919217"/>
              <a:ext cx="196237" cy="365046"/>
            </a:xfrm>
            <a:custGeom>
              <a:avLst/>
              <a:gdLst/>
              <a:ahLst/>
              <a:cxnLst/>
              <a:rect l="0" t="0" r="0" b="0"/>
              <a:pathLst>
                <a:path w="196237" h="365046">
                  <a:moveTo>
                    <a:pt x="89529" y="34778"/>
                  </a:moveTo>
                  <a:lnTo>
                    <a:pt x="80483" y="57498"/>
                  </a:lnTo>
                  <a:lnTo>
                    <a:pt x="47329" y="118152"/>
                  </a:lnTo>
                  <a:lnTo>
                    <a:pt x="22735" y="173445"/>
                  </a:lnTo>
                  <a:lnTo>
                    <a:pt x="12474" y="230749"/>
                  </a:lnTo>
                  <a:lnTo>
                    <a:pt x="13394" y="291193"/>
                  </a:lnTo>
                  <a:lnTo>
                    <a:pt x="20321" y="317853"/>
                  </a:lnTo>
                  <a:lnTo>
                    <a:pt x="34454" y="340754"/>
                  </a:lnTo>
                  <a:lnTo>
                    <a:pt x="51788" y="356091"/>
                  </a:lnTo>
                  <a:lnTo>
                    <a:pt x="61052" y="361728"/>
                  </a:lnTo>
                  <a:lnTo>
                    <a:pt x="80189" y="365045"/>
                  </a:lnTo>
                  <a:lnTo>
                    <a:pt x="99747" y="361728"/>
                  </a:lnTo>
                  <a:lnTo>
                    <a:pt x="119493" y="352886"/>
                  </a:lnTo>
                  <a:lnTo>
                    <a:pt x="149251" y="324918"/>
                  </a:lnTo>
                  <a:lnTo>
                    <a:pt x="173789" y="288629"/>
                  </a:lnTo>
                  <a:lnTo>
                    <a:pt x="189779" y="244595"/>
                  </a:lnTo>
                  <a:lnTo>
                    <a:pt x="196236" y="196547"/>
                  </a:lnTo>
                  <a:lnTo>
                    <a:pt x="192869" y="147309"/>
                  </a:lnTo>
                  <a:lnTo>
                    <a:pt x="179589" y="97718"/>
                  </a:lnTo>
                  <a:lnTo>
                    <a:pt x="148461" y="48439"/>
                  </a:lnTo>
                  <a:lnTo>
                    <a:pt x="107797" y="9176"/>
                  </a:lnTo>
                  <a:lnTo>
                    <a:pt x="82911" y="1293"/>
                  </a:lnTo>
                  <a:lnTo>
                    <a:pt x="56745" y="0"/>
                  </a:lnTo>
                  <a:lnTo>
                    <a:pt x="37746" y="6794"/>
                  </a:lnTo>
                  <a:lnTo>
                    <a:pt x="14623" y="28329"/>
                  </a:lnTo>
                  <a:lnTo>
                    <a:pt x="0" y="546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675457" y="5152951"/>
              <a:ext cx="1" cy="9948"/>
            </a:xfrm>
            <a:custGeom>
              <a:avLst/>
              <a:gdLst/>
              <a:ahLst/>
              <a:cxnLst/>
              <a:rect l="0" t="0" r="0" b="0"/>
              <a:pathLst>
                <a:path w="1" h="9948">
                  <a:moveTo>
                    <a:pt x="0" y="0"/>
                  </a:moveTo>
                  <a:lnTo>
                    <a:pt x="0" y="99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823130" y="4940714"/>
              <a:ext cx="180605" cy="331732"/>
            </a:xfrm>
            <a:custGeom>
              <a:avLst/>
              <a:gdLst/>
              <a:ahLst/>
              <a:cxnLst/>
              <a:rect l="0" t="0" r="0" b="0"/>
              <a:pathLst>
                <a:path w="180605" h="331732">
                  <a:moveTo>
                    <a:pt x="150761" y="43124"/>
                  </a:moveTo>
                  <a:lnTo>
                    <a:pt x="117787" y="15433"/>
                  </a:lnTo>
                  <a:lnTo>
                    <a:pt x="90147" y="1637"/>
                  </a:lnTo>
                  <a:lnTo>
                    <a:pt x="67819" y="0"/>
                  </a:lnTo>
                  <a:lnTo>
                    <a:pt x="22740" y="7955"/>
                  </a:lnTo>
                  <a:lnTo>
                    <a:pt x="14570" y="13046"/>
                  </a:lnTo>
                  <a:lnTo>
                    <a:pt x="2543" y="27546"/>
                  </a:lnTo>
                  <a:lnTo>
                    <a:pt x="0" y="36054"/>
                  </a:lnTo>
                  <a:lnTo>
                    <a:pt x="120" y="54351"/>
                  </a:lnTo>
                  <a:lnTo>
                    <a:pt x="6806" y="70589"/>
                  </a:lnTo>
                  <a:lnTo>
                    <a:pt x="42233" y="126323"/>
                  </a:lnTo>
                  <a:lnTo>
                    <a:pt x="87985" y="184776"/>
                  </a:lnTo>
                  <a:lnTo>
                    <a:pt x="103054" y="209995"/>
                  </a:lnTo>
                  <a:lnTo>
                    <a:pt x="147563" y="269090"/>
                  </a:lnTo>
                  <a:lnTo>
                    <a:pt x="167375" y="300927"/>
                  </a:lnTo>
                  <a:lnTo>
                    <a:pt x="169574" y="310050"/>
                  </a:lnTo>
                  <a:lnTo>
                    <a:pt x="168830" y="318341"/>
                  </a:lnTo>
                  <a:lnTo>
                    <a:pt x="166122" y="326080"/>
                  </a:lnTo>
                  <a:lnTo>
                    <a:pt x="161002" y="330134"/>
                  </a:lnTo>
                  <a:lnTo>
                    <a:pt x="154272" y="331731"/>
                  </a:lnTo>
                  <a:lnTo>
                    <a:pt x="146470" y="331691"/>
                  </a:lnTo>
                  <a:lnTo>
                    <a:pt x="139057" y="328348"/>
                  </a:lnTo>
                  <a:lnTo>
                    <a:pt x="99262" y="295360"/>
                  </a:lnTo>
                  <a:lnTo>
                    <a:pt x="86239" y="276076"/>
                  </a:lnTo>
                  <a:lnTo>
                    <a:pt x="68872" y="232952"/>
                  </a:lnTo>
                  <a:lnTo>
                    <a:pt x="67575" y="212601"/>
                  </a:lnTo>
                  <a:lnTo>
                    <a:pt x="75747" y="172517"/>
                  </a:lnTo>
                  <a:lnTo>
                    <a:pt x="90094" y="142624"/>
                  </a:lnTo>
                  <a:lnTo>
                    <a:pt x="143344" y="79805"/>
                  </a:lnTo>
                  <a:lnTo>
                    <a:pt x="167553" y="42510"/>
                  </a:lnTo>
                  <a:lnTo>
                    <a:pt x="180604" y="132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03212" y="4874413"/>
              <a:ext cx="59687" cy="278539"/>
            </a:xfrm>
            <a:custGeom>
              <a:avLst/>
              <a:gdLst/>
              <a:ahLst/>
              <a:cxnLst/>
              <a:rect l="0" t="0" r="0" b="0"/>
              <a:pathLst>
                <a:path w="59687" h="278539">
                  <a:moveTo>
                    <a:pt x="0" y="0"/>
                  </a:moveTo>
                  <a:lnTo>
                    <a:pt x="13845" y="52099"/>
                  </a:lnTo>
                  <a:lnTo>
                    <a:pt x="19806" y="105921"/>
                  </a:lnTo>
                  <a:lnTo>
                    <a:pt x="33584" y="167122"/>
                  </a:lnTo>
                  <a:lnTo>
                    <a:pt x="45401" y="223288"/>
                  </a:lnTo>
                  <a:lnTo>
                    <a:pt x="49559" y="260202"/>
                  </a:lnTo>
                  <a:lnTo>
                    <a:pt x="59686" y="2785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232533" y="4764987"/>
              <a:ext cx="105917" cy="487442"/>
            </a:xfrm>
            <a:custGeom>
              <a:avLst/>
              <a:gdLst/>
              <a:ahLst/>
              <a:cxnLst/>
              <a:rect l="0" t="0" r="0" b="0"/>
              <a:pathLst>
                <a:path w="105917" h="487442">
                  <a:moveTo>
                    <a:pt x="0" y="0"/>
                  </a:moveTo>
                  <a:lnTo>
                    <a:pt x="19126" y="55384"/>
                  </a:lnTo>
                  <a:lnTo>
                    <a:pt x="43610" y="112301"/>
                  </a:lnTo>
                  <a:lnTo>
                    <a:pt x="71051" y="168181"/>
                  </a:lnTo>
                  <a:lnTo>
                    <a:pt x="89280" y="226602"/>
                  </a:lnTo>
                  <a:lnTo>
                    <a:pt x="96456" y="260939"/>
                  </a:lnTo>
                  <a:lnTo>
                    <a:pt x="105916" y="319532"/>
                  </a:lnTo>
                  <a:lnTo>
                    <a:pt x="105785" y="373668"/>
                  </a:lnTo>
                  <a:lnTo>
                    <a:pt x="90161" y="422229"/>
                  </a:lnTo>
                  <a:lnTo>
                    <a:pt x="72155" y="450680"/>
                  </a:lnTo>
                  <a:lnTo>
                    <a:pt x="56386" y="462997"/>
                  </a:lnTo>
                  <a:lnTo>
                    <a:pt x="0" y="4874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55535" y="5580705"/>
            <a:ext cx="129322" cy="179061"/>
            <a:chOff x="2755535" y="5580705"/>
            <a:chExt cx="129322" cy="179061"/>
          </a:xfrm>
        </p:grpSpPr>
        <p:sp>
          <p:nvSpPr>
            <p:cNvPr id="64" name="Freeform 63"/>
            <p:cNvSpPr/>
            <p:nvPr/>
          </p:nvSpPr>
          <p:spPr>
            <a:xfrm>
              <a:off x="2755535" y="5739869"/>
              <a:ext cx="129322" cy="19897"/>
            </a:xfrm>
            <a:custGeom>
              <a:avLst/>
              <a:gdLst/>
              <a:ahLst/>
              <a:cxnLst/>
              <a:rect l="0" t="0" r="0" b="0"/>
              <a:pathLst>
                <a:path w="129322" h="19897">
                  <a:moveTo>
                    <a:pt x="0" y="19896"/>
                  </a:moveTo>
                  <a:lnTo>
                    <a:pt x="26036" y="13060"/>
                  </a:lnTo>
                  <a:lnTo>
                    <a:pt x="87282" y="5077"/>
                  </a:lnTo>
                  <a:lnTo>
                    <a:pt x="129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765483" y="5580705"/>
              <a:ext cx="79583" cy="9949"/>
            </a:xfrm>
            <a:custGeom>
              <a:avLst/>
              <a:gdLst/>
              <a:ahLst/>
              <a:cxnLst/>
              <a:rect l="0" t="0" r="0" b="0"/>
              <a:pathLst>
                <a:path w="79583" h="9949">
                  <a:moveTo>
                    <a:pt x="0" y="9948"/>
                  </a:moveTo>
                  <a:lnTo>
                    <a:pt x="63450" y="922"/>
                  </a:lnTo>
                  <a:lnTo>
                    <a:pt x="7958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63394" y="5603213"/>
            <a:ext cx="1840341" cy="425143"/>
            <a:chOff x="3163394" y="5603213"/>
            <a:chExt cx="1840341" cy="425143"/>
          </a:xfrm>
        </p:grpSpPr>
        <p:sp>
          <p:nvSpPr>
            <p:cNvPr id="67" name="Freeform 66"/>
            <p:cNvSpPr/>
            <p:nvPr/>
          </p:nvSpPr>
          <p:spPr>
            <a:xfrm>
              <a:off x="3163394" y="5603213"/>
              <a:ext cx="198957" cy="315718"/>
            </a:xfrm>
            <a:custGeom>
              <a:avLst/>
              <a:gdLst/>
              <a:ahLst/>
              <a:cxnLst/>
              <a:rect l="0" t="0" r="0" b="0"/>
              <a:pathLst>
                <a:path w="198957" h="315718">
                  <a:moveTo>
                    <a:pt x="0" y="37179"/>
                  </a:moveTo>
                  <a:lnTo>
                    <a:pt x="10562" y="21336"/>
                  </a:lnTo>
                  <a:lnTo>
                    <a:pt x="24590" y="10610"/>
                  </a:lnTo>
                  <a:lnTo>
                    <a:pt x="42983" y="3264"/>
                  </a:lnTo>
                  <a:lnTo>
                    <a:pt x="65895" y="0"/>
                  </a:lnTo>
                  <a:lnTo>
                    <a:pt x="87868" y="4444"/>
                  </a:lnTo>
                  <a:lnTo>
                    <a:pt x="98370" y="8724"/>
                  </a:lnTo>
                  <a:lnTo>
                    <a:pt x="112986" y="22321"/>
                  </a:lnTo>
                  <a:lnTo>
                    <a:pt x="118431" y="30589"/>
                  </a:lnTo>
                  <a:lnTo>
                    <a:pt x="126095" y="63350"/>
                  </a:lnTo>
                  <a:lnTo>
                    <a:pt x="123085" y="95777"/>
                  </a:lnTo>
                  <a:lnTo>
                    <a:pt x="97288" y="156457"/>
                  </a:lnTo>
                  <a:lnTo>
                    <a:pt x="74074" y="203161"/>
                  </a:lnTo>
                  <a:lnTo>
                    <a:pt x="20518" y="265704"/>
                  </a:lnTo>
                  <a:lnTo>
                    <a:pt x="5066" y="285751"/>
                  </a:lnTo>
                  <a:lnTo>
                    <a:pt x="4483" y="292424"/>
                  </a:lnTo>
                  <a:lnTo>
                    <a:pt x="8515" y="296872"/>
                  </a:lnTo>
                  <a:lnTo>
                    <a:pt x="24786" y="301815"/>
                  </a:lnTo>
                  <a:lnTo>
                    <a:pt x="83979" y="310530"/>
                  </a:lnTo>
                  <a:lnTo>
                    <a:pt x="143003" y="314692"/>
                  </a:lnTo>
                  <a:lnTo>
                    <a:pt x="198956" y="3157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71253" y="5908982"/>
              <a:ext cx="19897" cy="18299"/>
            </a:xfrm>
            <a:custGeom>
              <a:avLst/>
              <a:gdLst/>
              <a:ahLst/>
              <a:cxnLst/>
              <a:rect l="0" t="0" r="0" b="0"/>
              <a:pathLst>
                <a:path w="19897" h="18299">
                  <a:moveTo>
                    <a:pt x="0" y="0"/>
                  </a:moveTo>
                  <a:lnTo>
                    <a:pt x="5282" y="15843"/>
                  </a:lnTo>
                  <a:lnTo>
                    <a:pt x="7942" y="18298"/>
                  </a:lnTo>
                  <a:lnTo>
                    <a:pt x="10821" y="17725"/>
                  </a:lnTo>
                  <a:lnTo>
                    <a:pt x="19896" y="9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760389" y="5615625"/>
              <a:ext cx="254278" cy="333237"/>
            </a:xfrm>
            <a:custGeom>
              <a:avLst/>
              <a:gdLst/>
              <a:ahLst/>
              <a:cxnLst/>
              <a:rect l="0" t="0" r="0" b="0"/>
              <a:pathLst>
                <a:path w="254278" h="333237">
                  <a:moveTo>
                    <a:pt x="159036" y="14819"/>
                  </a:moveTo>
                  <a:lnTo>
                    <a:pt x="118700" y="11871"/>
                  </a:lnTo>
                  <a:lnTo>
                    <a:pt x="55762" y="4688"/>
                  </a:lnTo>
                  <a:lnTo>
                    <a:pt x="32449" y="0"/>
                  </a:lnTo>
                  <a:lnTo>
                    <a:pt x="22696" y="518"/>
                  </a:lnTo>
                  <a:lnTo>
                    <a:pt x="5963" y="6990"/>
                  </a:lnTo>
                  <a:lnTo>
                    <a:pt x="1722" y="12915"/>
                  </a:lnTo>
                  <a:lnTo>
                    <a:pt x="0" y="20182"/>
                  </a:lnTo>
                  <a:lnTo>
                    <a:pt x="6726" y="73206"/>
                  </a:lnTo>
                  <a:lnTo>
                    <a:pt x="9209" y="124643"/>
                  </a:lnTo>
                  <a:lnTo>
                    <a:pt x="9413" y="137773"/>
                  </a:lnTo>
                  <a:lnTo>
                    <a:pt x="12864" y="147633"/>
                  </a:lnTo>
                  <a:lnTo>
                    <a:pt x="25542" y="161535"/>
                  </a:lnTo>
                  <a:lnTo>
                    <a:pt x="33565" y="164580"/>
                  </a:lnTo>
                  <a:lnTo>
                    <a:pt x="85242" y="164326"/>
                  </a:lnTo>
                  <a:lnTo>
                    <a:pt x="135208" y="173141"/>
                  </a:lnTo>
                  <a:lnTo>
                    <a:pt x="193643" y="201273"/>
                  </a:lnTo>
                  <a:lnTo>
                    <a:pt x="244214" y="248934"/>
                  </a:lnTo>
                  <a:lnTo>
                    <a:pt x="252158" y="271770"/>
                  </a:lnTo>
                  <a:lnTo>
                    <a:pt x="254277" y="285598"/>
                  </a:lnTo>
                  <a:lnTo>
                    <a:pt x="252374" y="297026"/>
                  </a:lnTo>
                  <a:lnTo>
                    <a:pt x="241416" y="315620"/>
                  </a:lnTo>
                  <a:lnTo>
                    <a:pt x="222545" y="328306"/>
                  </a:lnTo>
                  <a:lnTo>
                    <a:pt x="211324" y="333236"/>
                  </a:lnTo>
                  <a:lnTo>
                    <a:pt x="187065" y="332818"/>
                  </a:lnTo>
                  <a:lnTo>
                    <a:pt x="165967" y="326370"/>
                  </a:lnTo>
                  <a:lnTo>
                    <a:pt x="149089" y="3132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133386" y="5700078"/>
              <a:ext cx="183952" cy="157146"/>
            </a:xfrm>
            <a:custGeom>
              <a:avLst/>
              <a:gdLst/>
              <a:ahLst/>
              <a:cxnLst/>
              <a:rect l="0" t="0" r="0" b="0"/>
              <a:pathLst>
                <a:path w="183952" h="157146">
                  <a:moveTo>
                    <a:pt x="4891" y="0"/>
                  </a:moveTo>
                  <a:lnTo>
                    <a:pt x="12765" y="35411"/>
                  </a:lnTo>
                  <a:lnTo>
                    <a:pt x="11277" y="71285"/>
                  </a:lnTo>
                  <a:lnTo>
                    <a:pt x="0" y="128229"/>
                  </a:lnTo>
                  <a:lnTo>
                    <a:pt x="1981" y="148731"/>
                  </a:lnTo>
                  <a:lnTo>
                    <a:pt x="6266" y="154420"/>
                  </a:lnTo>
                  <a:lnTo>
                    <a:pt x="12440" y="157107"/>
                  </a:lnTo>
                  <a:lnTo>
                    <a:pt x="28141" y="157145"/>
                  </a:lnTo>
                  <a:lnTo>
                    <a:pt x="91604" y="148954"/>
                  </a:lnTo>
                  <a:lnTo>
                    <a:pt x="154351" y="130201"/>
                  </a:lnTo>
                  <a:lnTo>
                    <a:pt x="183951" y="1193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287494" y="5650340"/>
              <a:ext cx="19896" cy="378016"/>
            </a:xfrm>
            <a:custGeom>
              <a:avLst/>
              <a:gdLst/>
              <a:ahLst/>
              <a:cxnLst/>
              <a:rect l="0" t="0" r="0" b="0"/>
              <a:pathLst>
                <a:path w="19896" h="378016">
                  <a:moveTo>
                    <a:pt x="0" y="0"/>
                  </a:moveTo>
                  <a:lnTo>
                    <a:pt x="0" y="55383"/>
                  </a:lnTo>
                  <a:lnTo>
                    <a:pt x="0" y="115617"/>
                  </a:lnTo>
                  <a:lnTo>
                    <a:pt x="1105" y="167630"/>
                  </a:lnTo>
                  <a:lnTo>
                    <a:pt x="7873" y="225436"/>
                  </a:lnTo>
                  <a:lnTo>
                    <a:pt x="10130" y="265990"/>
                  </a:lnTo>
                  <a:lnTo>
                    <a:pt x="14819" y="320858"/>
                  </a:lnTo>
                  <a:lnTo>
                    <a:pt x="19895" y="3780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03201" y="5795860"/>
              <a:ext cx="192153" cy="199899"/>
            </a:xfrm>
            <a:custGeom>
              <a:avLst/>
              <a:gdLst/>
              <a:ahLst/>
              <a:cxnLst/>
              <a:rect l="0" t="0" r="0" b="0"/>
              <a:pathLst>
                <a:path w="192153" h="199899">
                  <a:moveTo>
                    <a:pt x="152361" y="23592"/>
                  </a:moveTo>
                  <a:lnTo>
                    <a:pt x="135372" y="8814"/>
                  </a:lnTo>
                  <a:lnTo>
                    <a:pt x="119388" y="1181"/>
                  </a:lnTo>
                  <a:lnTo>
                    <a:pt x="98283" y="0"/>
                  </a:lnTo>
                  <a:lnTo>
                    <a:pt x="76376" y="4264"/>
                  </a:lnTo>
                  <a:lnTo>
                    <a:pt x="51616" y="19093"/>
                  </a:lnTo>
                  <a:lnTo>
                    <a:pt x="23444" y="46856"/>
                  </a:lnTo>
                  <a:lnTo>
                    <a:pt x="6211" y="74329"/>
                  </a:lnTo>
                  <a:lnTo>
                    <a:pt x="1873" y="83944"/>
                  </a:lnTo>
                  <a:lnTo>
                    <a:pt x="0" y="106417"/>
                  </a:lnTo>
                  <a:lnTo>
                    <a:pt x="3957" y="130038"/>
                  </a:lnTo>
                  <a:lnTo>
                    <a:pt x="13085" y="151588"/>
                  </a:lnTo>
                  <a:lnTo>
                    <a:pt x="30405" y="169272"/>
                  </a:lnTo>
                  <a:lnTo>
                    <a:pt x="72268" y="193357"/>
                  </a:lnTo>
                  <a:lnTo>
                    <a:pt x="107752" y="199898"/>
                  </a:lnTo>
                  <a:lnTo>
                    <a:pt x="130324" y="195533"/>
                  </a:lnTo>
                  <a:lnTo>
                    <a:pt x="150304" y="185118"/>
                  </a:lnTo>
                  <a:lnTo>
                    <a:pt x="192152" y="1429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04778" y="5809504"/>
              <a:ext cx="198957" cy="159166"/>
            </a:xfrm>
            <a:custGeom>
              <a:avLst/>
              <a:gdLst/>
              <a:ahLst/>
              <a:cxnLst/>
              <a:rect l="0" t="0" r="0" b="0"/>
              <a:pathLst>
                <a:path w="198957" h="159166">
                  <a:moveTo>
                    <a:pt x="0" y="0"/>
                  </a:moveTo>
                  <a:lnTo>
                    <a:pt x="2948" y="51158"/>
                  </a:lnTo>
                  <a:lnTo>
                    <a:pt x="8565" y="103074"/>
                  </a:lnTo>
                  <a:lnTo>
                    <a:pt x="9675" y="145956"/>
                  </a:lnTo>
                  <a:lnTo>
                    <a:pt x="9912" y="92280"/>
                  </a:lnTo>
                  <a:lnTo>
                    <a:pt x="11046" y="35463"/>
                  </a:lnTo>
                  <a:lnTo>
                    <a:pt x="15226" y="12446"/>
                  </a:lnTo>
                  <a:lnTo>
                    <a:pt x="20098" y="6087"/>
                  </a:lnTo>
                  <a:lnTo>
                    <a:pt x="26662" y="2952"/>
                  </a:lnTo>
                  <a:lnTo>
                    <a:pt x="34355" y="1968"/>
                  </a:lnTo>
                  <a:lnTo>
                    <a:pt x="40588" y="4628"/>
                  </a:lnTo>
                  <a:lnTo>
                    <a:pt x="67515" y="41711"/>
                  </a:lnTo>
                  <a:lnTo>
                    <a:pt x="81288" y="75485"/>
                  </a:lnTo>
                  <a:lnTo>
                    <a:pt x="87902" y="126506"/>
                  </a:lnTo>
                  <a:lnTo>
                    <a:pt x="87943" y="158207"/>
                  </a:lnTo>
                  <a:lnTo>
                    <a:pt x="86261" y="158527"/>
                  </a:lnTo>
                  <a:lnTo>
                    <a:pt x="84035" y="155423"/>
                  </a:lnTo>
                  <a:lnTo>
                    <a:pt x="86183" y="129932"/>
                  </a:lnTo>
                  <a:lnTo>
                    <a:pt x="99910" y="71789"/>
                  </a:lnTo>
                  <a:lnTo>
                    <a:pt x="118108" y="30269"/>
                  </a:lnTo>
                  <a:lnTo>
                    <a:pt x="136561" y="5407"/>
                  </a:lnTo>
                  <a:lnTo>
                    <a:pt x="144096" y="3605"/>
                  </a:lnTo>
                  <a:lnTo>
                    <a:pt x="152435" y="5719"/>
                  </a:lnTo>
                  <a:lnTo>
                    <a:pt x="161310" y="10445"/>
                  </a:lnTo>
                  <a:lnTo>
                    <a:pt x="174118" y="27485"/>
                  </a:lnTo>
                  <a:lnTo>
                    <a:pt x="182390" y="50902"/>
                  </a:lnTo>
                  <a:lnTo>
                    <a:pt x="187700" y="108018"/>
                  </a:lnTo>
                  <a:lnTo>
                    <a:pt x="191568" y="139958"/>
                  </a:lnTo>
                  <a:lnTo>
                    <a:pt x="198956" y="1591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Freeform 74"/>
          <p:cNvSpPr/>
          <p:nvPr/>
        </p:nvSpPr>
        <p:spPr>
          <a:xfrm>
            <a:off x="4983838" y="5585371"/>
            <a:ext cx="159166" cy="144758"/>
          </a:xfrm>
          <a:custGeom>
            <a:avLst/>
            <a:gdLst/>
            <a:ahLst/>
            <a:cxnLst/>
            <a:rect l="0" t="0" r="0" b="0"/>
            <a:pathLst>
              <a:path w="159166" h="144758">
                <a:moveTo>
                  <a:pt x="0" y="5282"/>
                </a:moveTo>
                <a:lnTo>
                  <a:pt x="15843" y="0"/>
                </a:lnTo>
                <a:lnTo>
                  <a:pt x="32464" y="3303"/>
                </a:lnTo>
                <a:lnTo>
                  <a:pt x="57516" y="17591"/>
                </a:lnTo>
                <a:lnTo>
                  <a:pt x="64871" y="23435"/>
                </a:lnTo>
                <a:lnTo>
                  <a:pt x="73044" y="41720"/>
                </a:lnTo>
                <a:lnTo>
                  <a:pt x="75571" y="63478"/>
                </a:lnTo>
                <a:lnTo>
                  <a:pt x="65354" y="114511"/>
                </a:lnTo>
                <a:lnTo>
                  <a:pt x="50804" y="139211"/>
                </a:lnTo>
                <a:lnTo>
                  <a:pt x="50449" y="143202"/>
                </a:lnTo>
                <a:lnTo>
                  <a:pt x="53528" y="144757"/>
                </a:lnTo>
                <a:lnTo>
                  <a:pt x="58897" y="144688"/>
                </a:lnTo>
                <a:lnTo>
                  <a:pt x="92445" y="83049"/>
                </a:lnTo>
                <a:lnTo>
                  <a:pt x="115510" y="67478"/>
                </a:lnTo>
                <a:lnTo>
                  <a:pt x="159165" y="550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224494" y="2736237"/>
            <a:ext cx="1072475" cy="1222589"/>
          </a:xfrm>
          <a:custGeom>
            <a:avLst/>
            <a:gdLst/>
            <a:ahLst/>
            <a:cxnLst/>
            <a:rect l="0" t="0" r="0" b="0"/>
            <a:pathLst>
              <a:path w="1072475" h="1222589">
                <a:moveTo>
                  <a:pt x="88117" y="506739"/>
                </a:moveTo>
                <a:lnTo>
                  <a:pt x="103980" y="446789"/>
                </a:lnTo>
                <a:lnTo>
                  <a:pt x="113111" y="388952"/>
                </a:lnTo>
                <a:lnTo>
                  <a:pt x="135007" y="328093"/>
                </a:lnTo>
                <a:lnTo>
                  <a:pt x="164882" y="269576"/>
                </a:lnTo>
                <a:lnTo>
                  <a:pt x="204218" y="208445"/>
                </a:lnTo>
                <a:lnTo>
                  <a:pt x="257231" y="148884"/>
                </a:lnTo>
                <a:lnTo>
                  <a:pt x="320416" y="95575"/>
                </a:lnTo>
                <a:lnTo>
                  <a:pt x="372397" y="62407"/>
                </a:lnTo>
                <a:lnTo>
                  <a:pt x="433661" y="32194"/>
                </a:lnTo>
                <a:lnTo>
                  <a:pt x="493624" y="13054"/>
                </a:lnTo>
                <a:lnTo>
                  <a:pt x="545905" y="2427"/>
                </a:lnTo>
                <a:lnTo>
                  <a:pt x="598808" y="0"/>
                </a:lnTo>
                <a:lnTo>
                  <a:pt x="652938" y="626"/>
                </a:lnTo>
                <a:lnTo>
                  <a:pt x="712755" y="10247"/>
                </a:lnTo>
                <a:lnTo>
                  <a:pt x="774036" y="27154"/>
                </a:lnTo>
                <a:lnTo>
                  <a:pt x="810724" y="44960"/>
                </a:lnTo>
                <a:lnTo>
                  <a:pt x="872572" y="92550"/>
                </a:lnTo>
                <a:lnTo>
                  <a:pt x="924625" y="148937"/>
                </a:lnTo>
                <a:lnTo>
                  <a:pt x="975554" y="209439"/>
                </a:lnTo>
                <a:lnTo>
                  <a:pt x="1009783" y="271895"/>
                </a:lnTo>
                <a:lnTo>
                  <a:pt x="1029604" y="324479"/>
                </a:lnTo>
                <a:lnTo>
                  <a:pt x="1050712" y="377441"/>
                </a:lnTo>
                <a:lnTo>
                  <a:pt x="1060573" y="430478"/>
                </a:lnTo>
                <a:lnTo>
                  <a:pt x="1070554" y="488919"/>
                </a:lnTo>
                <a:lnTo>
                  <a:pt x="1072474" y="540309"/>
                </a:lnTo>
                <a:lnTo>
                  <a:pt x="1071748" y="599871"/>
                </a:lnTo>
                <a:lnTo>
                  <a:pt x="1062108" y="658305"/>
                </a:lnTo>
                <a:lnTo>
                  <a:pt x="1049559" y="717458"/>
                </a:lnTo>
                <a:lnTo>
                  <a:pt x="1029601" y="772823"/>
                </a:lnTo>
                <a:lnTo>
                  <a:pt x="1010921" y="832884"/>
                </a:lnTo>
                <a:lnTo>
                  <a:pt x="986271" y="887650"/>
                </a:lnTo>
                <a:lnTo>
                  <a:pt x="950565" y="946461"/>
                </a:lnTo>
                <a:lnTo>
                  <a:pt x="910276" y="1003085"/>
                </a:lnTo>
                <a:lnTo>
                  <a:pt x="892328" y="1023560"/>
                </a:lnTo>
                <a:lnTo>
                  <a:pt x="889532" y="1033663"/>
                </a:lnTo>
                <a:lnTo>
                  <a:pt x="890983" y="1043714"/>
                </a:lnTo>
                <a:lnTo>
                  <a:pt x="895267" y="1053730"/>
                </a:lnTo>
                <a:lnTo>
                  <a:pt x="894807" y="1063724"/>
                </a:lnTo>
                <a:lnTo>
                  <a:pt x="885454" y="1083670"/>
                </a:lnTo>
                <a:lnTo>
                  <a:pt x="861545" y="1108261"/>
                </a:lnTo>
                <a:lnTo>
                  <a:pt x="806102" y="1143137"/>
                </a:lnTo>
                <a:lnTo>
                  <a:pt x="753743" y="1175417"/>
                </a:lnTo>
                <a:lnTo>
                  <a:pt x="691064" y="1195866"/>
                </a:lnTo>
                <a:lnTo>
                  <a:pt x="633098" y="1212955"/>
                </a:lnTo>
                <a:lnTo>
                  <a:pt x="576485" y="1220999"/>
                </a:lnTo>
                <a:lnTo>
                  <a:pt x="518921" y="1222588"/>
                </a:lnTo>
                <a:lnTo>
                  <a:pt x="458425" y="1219955"/>
                </a:lnTo>
                <a:lnTo>
                  <a:pt x="396998" y="1206002"/>
                </a:lnTo>
                <a:lnTo>
                  <a:pt x="346204" y="1193057"/>
                </a:lnTo>
                <a:lnTo>
                  <a:pt x="309751" y="1180218"/>
                </a:lnTo>
                <a:lnTo>
                  <a:pt x="247526" y="1146084"/>
                </a:lnTo>
                <a:lnTo>
                  <a:pt x="227495" y="1135749"/>
                </a:lnTo>
                <a:lnTo>
                  <a:pt x="167914" y="1089876"/>
                </a:lnTo>
                <a:lnTo>
                  <a:pt x="105866" y="1062694"/>
                </a:lnTo>
                <a:lnTo>
                  <a:pt x="65743" y="1033640"/>
                </a:lnTo>
                <a:lnTo>
                  <a:pt x="45872" y="1004030"/>
                </a:lnTo>
                <a:lnTo>
                  <a:pt x="25665" y="949096"/>
                </a:lnTo>
                <a:lnTo>
                  <a:pt x="13065" y="896523"/>
                </a:lnTo>
                <a:lnTo>
                  <a:pt x="6482" y="834066"/>
                </a:lnTo>
                <a:lnTo>
                  <a:pt x="147" y="773791"/>
                </a:lnTo>
                <a:lnTo>
                  <a:pt x="0" y="713579"/>
                </a:lnTo>
                <a:lnTo>
                  <a:pt x="7193" y="651714"/>
                </a:lnTo>
                <a:lnTo>
                  <a:pt x="16211" y="592566"/>
                </a:lnTo>
                <a:lnTo>
                  <a:pt x="28637" y="537161"/>
                </a:lnTo>
                <a:lnTo>
                  <a:pt x="47016" y="478361"/>
                </a:lnTo>
                <a:lnTo>
                  <a:pt x="70560" y="418712"/>
                </a:lnTo>
                <a:lnTo>
                  <a:pt x="98065" y="3774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377024" y="2089088"/>
            <a:ext cx="1919922" cy="139216"/>
          </a:xfrm>
          <a:custGeom>
            <a:avLst/>
            <a:gdLst/>
            <a:ahLst/>
            <a:cxnLst/>
            <a:rect l="0" t="0" r="0" b="0"/>
            <a:pathLst>
              <a:path w="1919922" h="139216">
                <a:moveTo>
                  <a:pt x="0" y="9894"/>
                </a:moveTo>
                <a:lnTo>
                  <a:pt x="54105" y="9894"/>
                </a:lnTo>
                <a:lnTo>
                  <a:pt x="116920" y="9894"/>
                </a:lnTo>
                <a:lnTo>
                  <a:pt x="171332" y="9894"/>
                </a:lnTo>
                <a:lnTo>
                  <a:pt x="226413" y="3057"/>
                </a:lnTo>
                <a:lnTo>
                  <a:pt x="287564" y="560"/>
                </a:lnTo>
                <a:lnTo>
                  <a:pt x="342004" y="128"/>
                </a:lnTo>
                <a:lnTo>
                  <a:pt x="397925" y="0"/>
                </a:lnTo>
                <a:lnTo>
                  <a:pt x="445446" y="1075"/>
                </a:lnTo>
                <a:lnTo>
                  <a:pt x="496041" y="5237"/>
                </a:lnTo>
                <a:lnTo>
                  <a:pt x="548002" y="7824"/>
                </a:lnTo>
                <a:lnTo>
                  <a:pt x="596150" y="8974"/>
                </a:lnTo>
                <a:lnTo>
                  <a:pt x="652534" y="11832"/>
                </a:lnTo>
                <a:lnTo>
                  <a:pt x="698611" y="20335"/>
                </a:lnTo>
                <a:lnTo>
                  <a:pt x="753141" y="26988"/>
                </a:lnTo>
                <a:lnTo>
                  <a:pt x="811176" y="36073"/>
                </a:lnTo>
                <a:lnTo>
                  <a:pt x="868162" y="39013"/>
                </a:lnTo>
                <a:lnTo>
                  <a:pt x="927029" y="44875"/>
                </a:lnTo>
                <a:lnTo>
                  <a:pt x="981231" y="48735"/>
                </a:lnTo>
                <a:lnTo>
                  <a:pt x="1034513" y="52445"/>
                </a:lnTo>
                <a:lnTo>
                  <a:pt x="1087612" y="58213"/>
                </a:lnTo>
                <a:lnTo>
                  <a:pt x="1140676" y="66189"/>
                </a:lnTo>
                <a:lnTo>
                  <a:pt x="1193733" y="68910"/>
                </a:lnTo>
                <a:lnTo>
                  <a:pt x="1246789" y="74729"/>
                </a:lnTo>
                <a:lnTo>
                  <a:pt x="1299843" y="78580"/>
                </a:lnTo>
                <a:lnTo>
                  <a:pt x="1352898" y="79341"/>
                </a:lnTo>
                <a:lnTo>
                  <a:pt x="1405953" y="84772"/>
                </a:lnTo>
                <a:lnTo>
                  <a:pt x="1459007" y="89652"/>
                </a:lnTo>
                <a:lnTo>
                  <a:pt x="1520904" y="100114"/>
                </a:lnTo>
                <a:lnTo>
                  <a:pt x="1575474" y="106628"/>
                </a:lnTo>
                <a:lnTo>
                  <a:pt x="1628242" y="114111"/>
                </a:lnTo>
                <a:lnTo>
                  <a:pt x="1688628" y="121581"/>
                </a:lnTo>
                <a:lnTo>
                  <a:pt x="1746264" y="127749"/>
                </a:lnTo>
                <a:lnTo>
                  <a:pt x="1798791" y="135804"/>
                </a:lnTo>
                <a:lnTo>
                  <a:pt x="1850594" y="138541"/>
                </a:lnTo>
                <a:lnTo>
                  <a:pt x="1887222" y="139015"/>
                </a:lnTo>
                <a:lnTo>
                  <a:pt x="1919921" y="1392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5283" y="6178517"/>
            <a:ext cx="1161209" cy="884347"/>
          </a:xfrm>
          <a:custGeom>
            <a:avLst/>
            <a:gdLst/>
            <a:ahLst/>
            <a:cxnLst/>
            <a:rect l="0" t="0" r="0" b="0"/>
            <a:pathLst>
              <a:path w="1161209" h="884347">
                <a:moveTo>
                  <a:pt x="69051" y="247749"/>
                </a:moveTo>
                <a:lnTo>
                  <a:pt x="54273" y="264739"/>
                </a:lnTo>
                <a:lnTo>
                  <a:pt x="29366" y="327743"/>
                </a:lnTo>
                <a:lnTo>
                  <a:pt x="12694" y="385066"/>
                </a:lnTo>
                <a:lnTo>
                  <a:pt x="2367" y="439974"/>
                </a:lnTo>
                <a:lnTo>
                  <a:pt x="0" y="498430"/>
                </a:lnTo>
                <a:lnTo>
                  <a:pt x="10315" y="558030"/>
                </a:lnTo>
                <a:lnTo>
                  <a:pt x="22816" y="609560"/>
                </a:lnTo>
                <a:lnTo>
                  <a:pt x="42765" y="662314"/>
                </a:lnTo>
                <a:lnTo>
                  <a:pt x="67296" y="723288"/>
                </a:lnTo>
                <a:lnTo>
                  <a:pt x="97098" y="779477"/>
                </a:lnTo>
                <a:lnTo>
                  <a:pt x="131886" y="814492"/>
                </a:lnTo>
                <a:lnTo>
                  <a:pt x="189992" y="855899"/>
                </a:lnTo>
                <a:lnTo>
                  <a:pt x="237572" y="869647"/>
                </a:lnTo>
                <a:lnTo>
                  <a:pt x="296096" y="876456"/>
                </a:lnTo>
                <a:lnTo>
                  <a:pt x="350558" y="882837"/>
                </a:lnTo>
                <a:lnTo>
                  <a:pt x="410728" y="884098"/>
                </a:lnTo>
                <a:lnTo>
                  <a:pt x="469282" y="884346"/>
                </a:lnTo>
                <a:lnTo>
                  <a:pt x="528459" y="879115"/>
                </a:lnTo>
                <a:lnTo>
                  <a:pt x="590664" y="867437"/>
                </a:lnTo>
                <a:lnTo>
                  <a:pt x="639691" y="857764"/>
                </a:lnTo>
                <a:lnTo>
                  <a:pt x="699873" y="844592"/>
                </a:lnTo>
                <a:lnTo>
                  <a:pt x="755785" y="826928"/>
                </a:lnTo>
                <a:lnTo>
                  <a:pt x="813651" y="797611"/>
                </a:lnTo>
                <a:lnTo>
                  <a:pt x="869410" y="766916"/>
                </a:lnTo>
                <a:lnTo>
                  <a:pt x="926832" y="721843"/>
                </a:lnTo>
                <a:lnTo>
                  <a:pt x="960092" y="695384"/>
                </a:lnTo>
                <a:lnTo>
                  <a:pt x="1012843" y="655607"/>
                </a:lnTo>
                <a:lnTo>
                  <a:pt x="1065721" y="598624"/>
                </a:lnTo>
                <a:lnTo>
                  <a:pt x="1101271" y="541753"/>
                </a:lnTo>
                <a:lnTo>
                  <a:pt x="1131616" y="480826"/>
                </a:lnTo>
                <a:lnTo>
                  <a:pt x="1152679" y="421478"/>
                </a:lnTo>
                <a:lnTo>
                  <a:pt x="1161208" y="359437"/>
                </a:lnTo>
                <a:lnTo>
                  <a:pt x="1154950" y="307637"/>
                </a:lnTo>
                <a:lnTo>
                  <a:pt x="1144006" y="263529"/>
                </a:lnTo>
                <a:lnTo>
                  <a:pt x="1112951" y="200307"/>
                </a:lnTo>
                <a:lnTo>
                  <a:pt x="1071467" y="141810"/>
                </a:lnTo>
                <a:lnTo>
                  <a:pt x="1052855" y="125873"/>
                </a:lnTo>
                <a:lnTo>
                  <a:pt x="990121" y="76329"/>
                </a:lnTo>
                <a:lnTo>
                  <a:pt x="933358" y="50714"/>
                </a:lnTo>
                <a:lnTo>
                  <a:pt x="886762" y="31801"/>
                </a:lnTo>
                <a:lnTo>
                  <a:pt x="832673" y="17477"/>
                </a:lnTo>
                <a:lnTo>
                  <a:pt x="774645" y="6233"/>
                </a:lnTo>
                <a:lnTo>
                  <a:pt x="715450" y="1182"/>
                </a:lnTo>
                <a:lnTo>
                  <a:pt x="672826" y="0"/>
                </a:lnTo>
                <a:lnTo>
                  <a:pt x="629198" y="580"/>
                </a:lnTo>
                <a:lnTo>
                  <a:pt x="570666" y="7122"/>
                </a:lnTo>
                <a:lnTo>
                  <a:pt x="516553" y="16286"/>
                </a:lnTo>
                <a:lnTo>
                  <a:pt x="457200" y="26541"/>
                </a:lnTo>
                <a:lnTo>
                  <a:pt x="400762" y="41983"/>
                </a:lnTo>
                <a:lnTo>
                  <a:pt x="351554" y="56723"/>
                </a:lnTo>
                <a:lnTo>
                  <a:pt x="289735" y="76161"/>
                </a:lnTo>
                <a:lnTo>
                  <a:pt x="229482" y="112161"/>
                </a:lnTo>
                <a:lnTo>
                  <a:pt x="170871" y="161189"/>
                </a:lnTo>
                <a:lnTo>
                  <a:pt x="122243" y="219463"/>
                </a:lnTo>
                <a:lnTo>
                  <a:pt x="90944" y="276693"/>
                </a:lnTo>
                <a:lnTo>
                  <a:pt x="60112" y="333172"/>
                </a:lnTo>
                <a:lnTo>
                  <a:pt x="49156" y="3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192245" y="4695353"/>
            <a:ext cx="457599" cy="457599"/>
            <a:chOff x="7192245" y="4695353"/>
            <a:chExt cx="457599" cy="457599"/>
          </a:xfrm>
        </p:grpSpPr>
        <p:sp>
          <p:nvSpPr>
            <p:cNvPr id="79" name="Freeform 78"/>
            <p:cNvSpPr/>
            <p:nvPr/>
          </p:nvSpPr>
          <p:spPr>
            <a:xfrm>
              <a:off x="7202194" y="4894308"/>
              <a:ext cx="378016" cy="69636"/>
            </a:xfrm>
            <a:custGeom>
              <a:avLst/>
              <a:gdLst/>
              <a:ahLst/>
              <a:cxnLst/>
              <a:rect l="0" t="0" r="0" b="0"/>
              <a:pathLst>
                <a:path w="378016" h="69636">
                  <a:moveTo>
                    <a:pt x="378015" y="0"/>
                  </a:moveTo>
                  <a:lnTo>
                    <a:pt x="351979" y="14779"/>
                  </a:lnTo>
                  <a:lnTo>
                    <a:pt x="298857" y="29488"/>
                  </a:lnTo>
                  <a:lnTo>
                    <a:pt x="237901" y="45271"/>
                  </a:lnTo>
                  <a:lnTo>
                    <a:pt x="183478" y="51804"/>
                  </a:lnTo>
                  <a:lnTo>
                    <a:pt x="129579" y="58130"/>
                  </a:lnTo>
                  <a:lnTo>
                    <a:pt x="66820" y="60485"/>
                  </a:lnTo>
                  <a:lnTo>
                    <a:pt x="19543" y="67500"/>
                  </a:lnTo>
                  <a:lnTo>
                    <a:pt x="0" y="696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192245" y="5133055"/>
              <a:ext cx="457599" cy="19897"/>
            </a:xfrm>
            <a:custGeom>
              <a:avLst/>
              <a:gdLst/>
              <a:ahLst/>
              <a:cxnLst/>
              <a:rect l="0" t="0" r="0" b="0"/>
              <a:pathLst>
                <a:path w="457599" h="19897">
                  <a:moveTo>
                    <a:pt x="457598" y="0"/>
                  </a:moveTo>
                  <a:lnTo>
                    <a:pt x="396934" y="0"/>
                  </a:lnTo>
                  <a:lnTo>
                    <a:pt x="344936" y="0"/>
                  </a:lnTo>
                  <a:lnTo>
                    <a:pt x="287527" y="5281"/>
                  </a:lnTo>
                  <a:lnTo>
                    <a:pt x="239077" y="8565"/>
                  </a:lnTo>
                  <a:lnTo>
                    <a:pt x="180878" y="9538"/>
                  </a:lnTo>
                  <a:lnTo>
                    <a:pt x="119913" y="9827"/>
                  </a:lnTo>
                  <a:lnTo>
                    <a:pt x="70409" y="15193"/>
                  </a:lnTo>
                  <a:lnTo>
                    <a:pt x="12329" y="19276"/>
                  </a:lnTo>
                  <a:lnTo>
                    <a:pt x="0" y="198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261880" y="469535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739373" y="4466554"/>
            <a:ext cx="1671229" cy="606815"/>
            <a:chOff x="7739373" y="4466554"/>
            <a:chExt cx="1671229" cy="606815"/>
          </a:xfrm>
        </p:grpSpPr>
        <p:sp>
          <p:nvSpPr>
            <p:cNvPr id="83" name="Freeform 82"/>
            <p:cNvSpPr/>
            <p:nvPr/>
          </p:nvSpPr>
          <p:spPr>
            <a:xfrm>
              <a:off x="7739373" y="4953995"/>
              <a:ext cx="149219" cy="39792"/>
            </a:xfrm>
            <a:custGeom>
              <a:avLst/>
              <a:gdLst/>
              <a:ahLst/>
              <a:cxnLst/>
              <a:rect l="0" t="0" r="0" b="0"/>
              <a:pathLst>
                <a:path w="149219" h="39792">
                  <a:moveTo>
                    <a:pt x="0" y="39791"/>
                  </a:moveTo>
                  <a:lnTo>
                    <a:pt x="16989" y="25013"/>
                  </a:lnTo>
                  <a:lnTo>
                    <a:pt x="32973" y="17380"/>
                  </a:lnTo>
                  <a:lnTo>
                    <a:pt x="80406" y="10311"/>
                  </a:lnTo>
                  <a:lnTo>
                    <a:pt x="133660" y="2364"/>
                  </a:lnTo>
                  <a:lnTo>
                    <a:pt x="14921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111913" y="4827439"/>
              <a:ext cx="274068" cy="245930"/>
            </a:xfrm>
            <a:custGeom>
              <a:avLst/>
              <a:gdLst/>
              <a:ahLst/>
              <a:cxnLst/>
              <a:rect l="0" t="0" r="0" b="0"/>
              <a:pathLst>
                <a:path w="274068" h="245930">
                  <a:moveTo>
                    <a:pt x="194484" y="17130"/>
                  </a:moveTo>
                  <a:lnTo>
                    <a:pt x="178641" y="6569"/>
                  </a:lnTo>
                  <a:lnTo>
                    <a:pt x="147665" y="0"/>
                  </a:lnTo>
                  <a:lnTo>
                    <a:pt x="115767" y="3336"/>
                  </a:lnTo>
                  <a:lnTo>
                    <a:pt x="67340" y="23411"/>
                  </a:lnTo>
                  <a:lnTo>
                    <a:pt x="30561" y="49940"/>
                  </a:lnTo>
                  <a:lnTo>
                    <a:pt x="12573" y="72977"/>
                  </a:lnTo>
                  <a:lnTo>
                    <a:pt x="3105" y="97954"/>
                  </a:lnTo>
                  <a:lnTo>
                    <a:pt x="0" y="123792"/>
                  </a:lnTo>
                  <a:lnTo>
                    <a:pt x="2306" y="150013"/>
                  </a:lnTo>
                  <a:lnTo>
                    <a:pt x="12909" y="170509"/>
                  </a:lnTo>
                  <a:lnTo>
                    <a:pt x="20379" y="179069"/>
                  </a:lnTo>
                  <a:lnTo>
                    <a:pt x="43417" y="188581"/>
                  </a:lnTo>
                  <a:lnTo>
                    <a:pt x="69867" y="190598"/>
                  </a:lnTo>
                  <a:lnTo>
                    <a:pt x="92677" y="184125"/>
                  </a:lnTo>
                  <a:lnTo>
                    <a:pt x="124159" y="157491"/>
                  </a:lnTo>
                  <a:lnTo>
                    <a:pt x="156562" y="102046"/>
                  </a:lnTo>
                  <a:lnTo>
                    <a:pt x="181302" y="44424"/>
                  </a:lnTo>
                  <a:lnTo>
                    <a:pt x="187631" y="20059"/>
                  </a:lnTo>
                  <a:lnTo>
                    <a:pt x="179867" y="46815"/>
                  </a:lnTo>
                  <a:lnTo>
                    <a:pt x="176737" y="100407"/>
                  </a:lnTo>
                  <a:lnTo>
                    <a:pt x="188572" y="160857"/>
                  </a:lnTo>
                  <a:lnTo>
                    <a:pt x="208575" y="194563"/>
                  </a:lnTo>
                  <a:lnTo>
                    <a:pt x="261622" y="236873"/>
                  </a:lnTo>
                  <a:lnTo>
                    <a:pt x="274067" y="2459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445666" y="4556084"/>
              <a:ext cx="226167" cy="422755"/>
            </a:xfrm>
            <a:custGeom>
              <a:avLst/>
              <a:gdLst/>
              <a:ahLst/>
              <a:cxnLst/>
              <a:rect l="0" t="0" r="0" b="0"/>
              <a:pathLst>
                <a:path w="226167" h="422755">
                  <a:moveTo>
                    <a:pt x="19896" y="0"/>
                  </a:moveTo>
                  <a:lnTo>
                    <a:pt x="19895" y="51158"/>
                  </a:lnTo>
                  <a:lnTo>
                    <a:pt x="19895" y="113636"/>
                  </a:lnTo>
                  <a:lnTo>
                    <a:pt x="25176" y="170360"/>
                  </a:lnTo>
                  <a:lnTo>
                    <a:pt x="23190" y="225115"/>
                  </a:lnTo>
                  <a:lnTo>
                    <a:pt x="28749" y="288614"/>
                  </a:lnTo>
                  <a:lnTo>
                    <a:pt x="30732" y="336489"/>
                  </a:lnTo>
                  <a:lnTo>
                    <a:pt x="32648" y="337068"/>
                  </a:lnTo>
                  <a:lnTo>
                    <a:pt x="37722" y="328867"/>
                  </a:lnTo>
                  <a:lnTo>
                    <a:pt x="49004" y="306714"/>
                  </a:lnTo>
                  <a:lnTo>
                    <a:pt x="90743" y="272123"/>
                  </a:lnTo>
                  <a:lnTo>
                    <a:pt x="119733" y="257356"/>
                  </a:lnTo>
                  <a:lnTo>
                    <a:pt x="142376" y="255491"/>
                  </a:lnTo>
                  <a:lnTo>
                    <a:pt x="154604" y="256542"/>
                  </a:lnTo>
                  <a:lnTo>
                    <a:pt x="174085" y="266551"/>
                  </a:lnTo>
                  <a:lnTo>
                    <a:pt x="210458" y="302586"/>
                  </a:lnTo>
                  <a:lnTo>
                    <a:pt x="219910" y="320175"/>
                  </a:lnTo>
                  <a:lnTo>
                    <a:pt x="226166" y="354000"/>
                  </a:lnTo>
                  <a:lnTo>
                    <a:pt x="222738" y="386743"/>
                  </a:lnTo>
                  <a:lnTo>
                    <a:pt x="211736" y="404368"/>
                  </a:lnTo>
                  <a:lnTo>
                    <a:pt x="204160" y="412164"/>
                  </a:lnTo>
                  <a:lnTo>
                    <a:pt x="181004" y="420825"/>
                  </a:lnTo>
                  <a:lnTo>
                    <a:pt x="136898" y="422754"/>
                  </a:lnTo>
                  <a:lnTo>
                    <a:pt x="91776" y="413377"/>
                  </a:lnTo>
                  <a:lnTo>
                    <a:pt x="31638" y="390404"/>
                  </a:lnTo>
                  <a:lnTo>
                    <a:pt x="14062" y="380574"/>
                  </a:lnTo>
                  <a:lnTo>
                    <a:pt x="0" y="3680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744100" y="4773889"/>
              <a:ext cx="142710" cy="204643"/>
            </a:xfrm>
            <a:custGeom>
              <a:avLst/>
              <a:gdLst/>
              <a:ahLst/>
              <a:cxnLst/>
              <a:rect l="0" t="0" r="0" b="0"/>
              <a:pathLst>
                <a:path w="142710" h="204643">
                  <a:moveTo>
                    <a:pt x="49738" y="60733"/>
                  </a:moveTo>
                  <a:lnTo>
                    <a:pt x="33895" y="71294"/>
                  </a:lnTo>
                  <a:lnTo>
                    <a:pt x="13482" y="98986"/>
                  </a:lnTo>
                  <a:lnTo>
                    <a:pt x="3994" y="135192"/>
                  </a:lnTo>
                  <a:lnTo>
                    <a:pt x="7670" y="157934"/>
                  </a:lnTo>
                  <a:lnTo>
                    <a:pt x="17778" y="177989"/>
                  </a:lnTo>
                  <a:lnTo>
                    <a:pt x="33322" y="194271"/>
                  </a:lnTo>
                  <a:lnTo>
                    <a:pt x="57180" y="202981"/>
                  </a:lnTo>
                  <a:lnTo>
                    <a:pt x="83994" y="204642"/>
                  </a:lnTo>
                  <a:lnTo>
                    <a:pt x="106965" y="198011"/>
                  </a:lnTo>
                  <a:lnTo>
                    <a:pt x="115523" y="190937"/>
                  </a:lnTo>
                  <a:lnTo>
                    <a:pt x="127978" y="171287"/>
                  </a:lnTo>
                  <a:lnTo>
                    <a:pt x="141205" y="135368"/>
                  </a:lnTo>
                  <a:lnTo>
                    <a:pt x="142709" y="112694"/>
                  </a:lnTo>
                  <a:lnTo>
                    <a:pt x="134667" y="65838"/>
                  </a:lnTo>
                  <a:lnTo>
                    <a:pt x="120342" y="37683"/>
                  </a:lnTo>
                  <a:lnTo>
                    <a:pt x="96818" y="15340"/>
                  </a:lnTo>
                  <a:lnTo>
                    <a:pt x="68846" y="0"/>
                  </a:lnTo>
                  <a:lnTo>
                    <a:pt x="56950" y="2559"/>
                  </a:lnTo>
                  <a:lnTo>
                    <a:pt x="0" y="408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003539" y="4764987"/>
              <a:ext cx="198159" cy="258643"/>
            </a:xfrm>
            <a:custGeom>
              <a:avLst/>
              <a:gdLst/>
              <a:ahLst/>
              <a:cxnLst/>
              <a:rect l="0" t="0" r="0" b="0"/>
              <a:pathLst>
                <a:path w="198159" h="258643">
                  <a:moveTo>
                    <a:pt x="19099" y="0"/>
                  </a:moveTo>
                  <a:lnTo>
                    <a:pt x="3236" y="58846"/>
                  </a:lnTo>
                  <a:lnTo>
                    <a:pt x="0" y="112862"/>
                  </a:lnTo>
                  <a:lnTo>
                    <a:pt x="1768" y="141902"/>
                  </a:lnTo>
                  <a:lnTo>
                    <a:pt x="9922" y="165861"/>
                  </a:lnTo>
                  <a:lnTo>
                    <a:pt x="23863" y="181668"/>
                  </a:lnTo>
                  <a:lnTo>
                    <a:pt x="32223" y="187430"/>
                  </a:lnTo>
                  <a:lnTo>
                    <a:pt x="40007" y="189061"/>
                  </a:lnTo>
                  <a:lnTo>
                    <a:pt x="47406" y="187938"/>
                  </a:lnTo>
                  <a:lnTo>
                    <a:pt x="62629" y="179690"/>
                  </a:lnTo>
                  <a:lnTo>
                    <a:pt x="96471" y="147377"/>
                  </a:lnTo>
                  <a:lnTo>
                    <a:pt x="109857" y="127398"/>
                  </a:lnTo>
                  <a:lnTo>
                    <a:pt x="131129" y="70910"/>
                  </a:lnTo>
                  <a:lnTo>
                    <a:pt x="133576" y="68274"/>
                  </a:lnTo>
                  <a:lnTo>
                    <a:pt x="135209" y="70938"/>
                  </a:lnTo>
                  <a:lnTo>
                    <a:pt x="135916" y="85688"/>
                  </a:lnTo>
                  <a:lnTo>
                    <a:pt x="133258" y="131182"/>
                  </a:lnTo>
                  <a:lnTo>
                    <a:pt x="145727" y="187943"/>
                  </a:lnTo>
                  <a:lnTo>
                    <a:pt x="156341" y="217431"/>
                  </a:lnTo>
                  <a:lnTo>
                    <a:pt x="172995" y="239554"/>
                  </a:lnTo>
                  <a:lnTo>
                    <a:pt x="198158" y="258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350914" y="4466554"/>
              <a:ext cx="19896" cy="576972"/>
            </a:xfrm>
            <a:custGeom>
              <a:avLst/>
              <a:gdLst/>
              <a:ahLst/>
              <a:cxnLst/>
              <a:rect l="0" t="0" r="0" b="0"/>
              <a:pathLst>
                <a:path w="19896" h="576972">
                  <a:moveTo>
                    <a:pt x="0" y="0"/>
                  </a:moveTo>
                  <a:lnTo>
                    <a:pt x="0" y="55384"/>
                  </a:lnTo>
                  <a:lnTo>
                    <a:pt x="0" y="104097"/>
                  </a:lnTo>
                  <a:lnTo>
                    <a:pt x="1105" y="164089"/>
                  </a:lnTo>
                  <a:lnTo>
                    <a:pt x="7874" y="218514"/>
                  </a:lnTo>
                  <a:lnTo>
                    <a:pt x="9539" y="271839"/>
                  </a:lnTo>
                  <a:lnTo>
                    <a:pt x="9867" y="331784"/>
                  </a:lnTo>
                  <a:lnTo>
                    <a:pt x="9932" y="387346"/>
                  </a:lnTo>
                  <a:lnTo>
                    <a:pt x="15225" y="440896"/>
                  </a:lnTo>
                  <a:lnTo>
                    <a:pt x="13242" y="491634"/>
                  </a:lnTo>
                  <a:lnTo>
                    <a:pt x="17433" y="547756"/>
                  </a:lnTo>
                  <a:lnTo>
                    <a:pt x="19895" y="5769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51436" y="4752187"/>
              <a:ext cx="159166" cy="22749"/>
            </a:xfrm>
            <a:custGeom>
              <a:avLst/>
              <a:gdLst/>
              <a:ahLst/>
              <a:cxnLst/>
              <a:rect l="0" t="0" r="0" b="0"/>
              <a:pathLst>
                <a:path w="159166" h="22749">
                  <a:moveTo>
                    <a:pt x="0" y="12800"/>
                  </a:moveTo>
                  <a:lnTo>
                    <a:pt x="10563" y="2238"/>
                  </a:lnTo>
                  <a:lnTo>
                    <a:pt x="30486" y="0"/>
                  </a:lnTo>
                  <a:lnTo>
                    <a:pt x="84562" y="7902"/>
                  </a:lnTo>
                  <a:lnTo>
                    <a:pt x="137061" y="18349"/>
                  </a:lnTo>
                  <a:lnTo>
                    <a:pt x="159165" y="227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50353" y="7369135"/>
            <a:ext cx="2619584" cy="887524"/>
            <a:chOff x="1450353" y="7369135"/>
            <a:chExt cx="2619584" cy="887524"/>
          </a:xfrm>
        </p:grpSpPr>
        <p:sp>
          <p:nvSpPr>
            <p:cNvPr id="91" name="Freeform 90"/>
            <p:cNvSpPr/>
            <p:nvPr/>
          </p:nvSpPr>
          <p:spPr>
            <a:xfrm>
              <a:off x="1450353" y="7376111"/>
              <a:ext cx="480811" cy="880548"/>
            </a:xfrm>
            <a:custGeom>
              <a:avLst/>
              <a:gdLst/>
              <a:ahLst/>
              <a:cxnLst/>
              <a:rect l="0" t="0" r="0" b="0"/>
              <a:pathLst>
                <a:path w="480811" h="880548">
                  <a:moveTo>
                    <a:pt x="0" y="731331"/>
                  </a:moveTo>
                  <a:lnTo>
                    <a:pt x="36071" y="672312"/>
                  </a:lnTo>
                  <a:lnTo>
                    <a:pt x="62269" y="617437"/>
                  </a:lnTo>
                  <a:lnTo>
                    <a:pt x="81699" y="566175"/>
                  </a:lnTo>
                  <a:lnTo>
                    <a:pt x="104035" y="515986"/>
                  </a:lnTo>
                  <a:lnTo>
                    <a:pt x="129075" y="461200"/>
                  </a:lnTo>
                  <a:lnTo>
                    <a:pt x="153074" y="403211"/>
                  </a:lnTo>
                  <a:lnTo>
                    <a:pt x="178607" y="346115"/>
                  </a:lnTo>
                  <a:lnTo>
                    <a:pt x="191754" y="304061"/>
                  </a:lnTo>
                  <a:lnTo>
                    <a:pt x="209513" y="240798"/>
                  </a:lnTo>
                  <a:lnTo>
                    <a:pt x="226442" y="186234"/>
                  </a:lnTo>
                  <a:lnTo>
                    <a:pt x="243125" y="135065"/>
                  </a:lnTo>
                  <a:lnTo>
                    <a:pt x="259735" y="84904"/>
                  </a:lnTo>
                  <a:lnTo>
                    <a:pt x="276324" y="35038"/>
                  </a:lnTo>
                  <a:lnTo>
                    <a:pt x="287379" y="1850"/>
                  </a:lnTo>
                  <a:lnTo>
                    <a:pt x="291064" y="0"/>
                  </a:lnTo>
                  <a:lnTo>
                    <a:pt x="295158" y="22506"/>
                  </a:lnTo>
                  <a:lnTo>
                    <a:pt x="296978" y="73038"/>
                  </a:lnTo>
                  <a:lnTo>
                    <a:pt x="297464" y="104566"/>
                  </a:lnTo>
                  <a:lnTo>
                    <a:pt x="297787" y="140323"/>
                  </a:lnTo>
                  <a:lnTo>
                    <a:pt x="298003" y="178898"/>
                  </a:lnTo>
                  <a:lnTo>
                    <a:pt x="298146" y="219352"/>
                  </a:lnTo>
                  <a:lnTo>
                    <a:pt x="298242" y="253690"/>
                  </a:lnTo>
                  <a:lnTo>
                    <a:pt x="298349" y="311493"/>
                  </a:lnTo>
                  <a:lnTo>
                    <a:pt x="298396" y="361746"/>
                  </a:lnTo>
                  <a:lnTo>
                    <a:pt x="298417" y="410485"/>
                  </a:lnTo>
                  <a:lnTo>
                    <a:pt x="298426" y="462851"/>
                  </a:lnTo>
                  <a:lnTo>
                    <a:pt x="303343" y="511915"/>
                  </a:lnTo>
                  <a:lnTo>
                    <a:pt x="311669" y="556441"/>
                  </a:lnTo>
                  <a:lnTo>
                    <a:pt x="326713" y="614421"/>
                  </a:lnTo>
                  <a:lnTo>
                    <a:pt x="342838" y="675608"/>
                  </a:lnTo>
                  <a:lnTo>
                    <a:pt x="361125" y="727715"/>
                  </a:lnTo>
                  <a:lnTo>
                    <a:pt x="390901" y="772834"/>
                  </a:lnTo>
                  <a:lnTo>
                    <a:pt x="432064" y="834714"/>
                  </a:lnTo>
                  <a:lnTo>
                    <a:pt x="480810" y="8805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632729" y="7825587"/>
              <a:ext cx="298435" cy="49740"/>
            </a:xfrm>
            <a:custGeom>
              <a:avLst/>
              <a:gdLst/>
              <a:ahLst/>
              <a:cxnLst/>
              <a:rect l="0" t="0" r="0" b="0"/>
              <a:pathLst>
                <a:path w="298435" h="49740">
                  <a:moveTo>
                    <a:pt x="0" y="0"/>
                  </a:moveTo>
                  <a:lnTo>
                    <a:pt x="59018" y="18036"/>
                  </a:lnTo>
                  <a:lnTo>
                    <a:pt x="110971" y="28280"/>
                  </a:lnTo>
                  <a:lnTo>
                    <a:pt x="153195" y="33591"/>
                  </a:lnTo>
                  <a:lnTo>
                    <a:pt x="201608" y="38973"/>
                  </a:lnTo>
                  <a:lnTo>
                    <a:pt x="255400" y="44955"/>
                  </a:lnTo>
                  <a:lnTo>
                    <a:pt x="298434" y="497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163278" y="7891907"/>
              <a:ext cx="116058" cy="1"/>
            </a:xfrm>
            <a:custGeom>
              <a:avLst/>
              <a:gdLst/>
              <a:ahLst/>
              <a:cxnLst/>
              <a:rect l="0" t="0" r="0" b="0"/>
              <a:pathLst>
                <a:path w="116058" h="1">
                  <a:moveTo>
                    <a:pt x="0" y="0"/>
                  </a:moveTo>
                  <a:lnTo>
                    <a:pt x="60655" y="0"/>
                  </a:lnTo>
                  <a:lnTo>
                    <a:pt x="1160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080380" y="7692951"/>
              <a:ext cx="165797" cy="16580"/>
            </a:xfrm>
            <a:custGeom>
              <a:avLst/>
              <a:gdLst/>
              <a:ahLst/>
              <a:cxnLst/>
              <a:rect l="0" t="0" r="0" b="0"/>
              <a:pathLst>
                <a:path w="165797" h="16580">
                  <a:moveTo>
                    <a:pt x="0" y="0"/>
                  </a:moveTo>
                  <a:lnTo>
                    <a:pt x="44007" y="0"/>
                  </a:lnTo>
                  <a:lnTo>
                    <a:pt x="90175" y="4912"/>
                  </a:lnTo>
                  <a:lnTo>
                    <a:pt x="143390" y="13122"/>
                  </a:lnTo>
                  <a:lnTo>
                    <a:pt x="165796" y="16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660667" y="7692951"/>
              <a:ext cx="33160" cy="447651"/>
            </a:xfrm>
            <a:custGeom>
              <a:avLst/>
              <a:gdLst/>
              <a:ahLst/>
              <a:cxnLst/>
              <a:rect l="0" t="0" r="0" b="0"/>
              <a:pathLst>
                <a:path w="33160" h="447651">
                  <a:moveTo>
                    <a:pt x="0" y="0"/>
                  </a:moveTo>
                  <a:lnTo>
                    <a:pt x="1842" y="56629"/>
                  </a:lnTo>
                  <a:lnTo>
                    <a:pt x="8801" y="109909"/>
                  </a:lnTo>
                  <a:lnTo>
                    <a:pt x="13123" y="165519"/>
                  </a:lnTo>
                  <a:lnTo>
                    <a:pt x="15043" y="219096"/>
                  </a:lnTo>
                  <a:lnTo>
                    <a:pt x="15896" y="267470"/>
                  </a:lnTo>
                  <a:lnTo>
                    <a:pt x="21188" y="328270"/>
                  </a:lnTo>
                  <a:lnTo>
                    <a:pt x="27839" y="387223"/>
                  </a:lnTo>
                  <a:lnTo>
                    <a:pt x="33159" y="447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942521" y="7610053"/>
              <a:ext cx="66319" cy="431071"/>
            </a:xfrm>
            <a:custGeom>
              <a:avLst/>
              <a:gdLst/>
              <a:ahLst/>
              <a:cxnLst/>
              <a:rect l="0" t="0" r="0" b="0"/>
              <a:pathLst>
                <a:path w="66319" h="431071">
                  <a:moveTo>
                    <a:pt x="0" y="0"/>
                  </a:moveTo>
                  <a:lnTo>
                    <a:pt x="8801" y="44007"/>
                  </a:lnTo>
                  <a:lnTo>
                    <a:pt x="13122" y="95088"/>
                  </a:lnTo>
                  <a:lnTo>
                    <a:pt x="15043" y="152792"/>
                  </a:lnTo>
                  <a:lnTo>
                    <a:pt x="15896" y="209142"/>
                  </a:lnTo>
                  <a:lnTo>
                    <a:pt x="21189" y="255064"/>
                  </a:lnTo>
                  <a:lnTo>
                    <a:pt x="31523" y="301264"/>
                  </a:lnTo>
                  <a:lnTo>
                    <a:pt x="39437" y="331637"/>
                  </a:lnTo>
                  <a:lnTo>
                    <a:pt x="54371" y="386877"/>
                  </a:lnTo>
                  <a:lnTo>
                    <a:pt x="66318" y="4310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608403" y="7510575"/>
              <a:ext cx="698871" cy="215536"/>
            </a:xfrm>
            <a:custGeom>
              <a:avLst/>
              <a:gdLst/>
              <a:ahLst/>
              <a:cxnLst/>
              <a:rect l="0" t="0" r="0" b="0"/>
              <a:pathLst>
                <a:path w="698871" h="215536">
                  <a:moveTo>
                    <a:pt x="19104" y="0"/>
                  </a:moveTo>
                  <a:lnTo>
                    <a:pt x="1501" y="17603"/>
                  </a:lnTo>
                  <a:lnTo>
                    <a:pt x="0" y="28315"/>
                  </a:lnTo>
                  <a:lnTo>
                    <a:pt x="8158" y="54955"/>
                  </a:lnTo>
                  <a:lnTo>
                    <a:pt x="28977" y="80303"/>
                  </a:lnTo>
                  <a:lnTo>
                    <a:pt x="58494" y="102008"/>
                  </a:lnTo>
                  <a:lnTo>
                    <a:pt x="118382" y="122743"/>
                  </a:lnTo>
                  <a:lnTo>
                    <a:pt x="167618" y="128239"/>
                  </a:lnTo>
                  <a:lnTo>
                    <a:pt x="230029" y="125769"/>
                  </a:lnTo>
                  <a:lnTo>
                    <a:pt x="293383" y="118531"/>
                  </a:lnTo>
                  <a:lnTo>
                    <a:pt x="339962" y="109174"/>
                  </a:lnTo>
                  <a:lnTo>
                    <a:pt x="393823" y="98874"/>
                  </a:lnTo>
                  <a:lnTo>
                    <a:pt x="450920" y="89999"/>
                  </a:lnTo>
                  <a:lnTo>
                    <a:pt x="500859" y="86054"/>
                  </a:lnTo>
                  <a:lnTo>
                    <a:pt x="547617" y="89212"/>
                  </a:lnTo>
                  <a:lnTo>
                    <a:pt x="591118" y="98600"/>
                  </a:lnTo>
                  <a:lnTo>
                    <a:pt x="628874" y="115053"/>
                  </a:lnTo>
                  <a:lnTo>
                    <a:pt x="659163" y="144472"/>
                  </a:lnTo>
                  <a:lnTo>
                    <a:pt x="687105" y="187724"/>
                  </a:lnTo>
                  <a:lnTo>
                    <a:pt x="698870" y="215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439909" y="7692951"/>
              <a:ext cx="265276" cy="404447"/>
            </a:xfrm>
            <a:custGeom>
              <a:avLst/>
              <a:gdLst/>
              <a:ahLst/>
              <a:cxnLst/>
              <a:rect l="0" t="0" r="0" b="0"/>
              <a:pathLst>
                <a:path w="265276" h="404447">
                  <a:moveTo>
                    <a:pt x="0" y="165796"/>
                  </a:moveTo>
                  <a:lnTo>
                    <a:pt x="18036" y="224814"/>
                  </a:lnTo>
                  <a:lnTo>
                    <a:pt x="28280" y="265714"/>
                  </a:lnTo>
                  <a:lnTo>
                    <a:pt x="38974" y="314594"/>
                  </a:lnTo>
                  <a:lnTo>
                    <a:pt x="44955" y="367021"/>
                  </a:lnTo>
                  <a:lnTo>
                    <a:pt x="45770" y="404446"/>
                  </a:lnTo>
                  <a:lnTo>
                    <a:pt x="43409" y="404111"/>
                  </a:lnTo>
                  <a:lnTo>
                    <a:pt x="26383" y="350625"/>
                  </a:lnTo>
                  <a:lnTo>
                    <a:pt x="19484" y="290359"/>
                  </a:lnTo>
                  <a:lnTo>
                    <a:pt x="26242" y="234634"/>
                  </a:lnTo>
                  <a:lnTo>
                    <a:pt x="34998" y="190251"/>
                  </a:lnTo>
                  <a:lnTo>
                    <a:pt x="46872" y="141663"/>
                  </a:lnTo>
                  <a:lnTo>
                    <a:pt x="64431" y="95506"/>
                  </a:lnTo>
                  <a:lnTo>
                    <a:pt x="89428" y="60255"/>
                  </a:lnTo>
                  <a:lnTo>
                    <a:pt x="120802" y="34149"/>
                  </a:lnTo>
                  <a:lnTo>
                    <a:pt x="179893" y="10937"/>
                  </a:lnTo>
                  <a:lnTo>
                    <a:pt x="236702" y="3240"/>
                  </a:lnTo>
                  <a:lnTo>
                    <a:pt x="26527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04662" y="7369135"/>
              <a:ext cx="265275" cy="326747"/>
            </a:xfrm>
            <a:custGeom>
              <a:avLst/>
              <a:gdLst/>
              <a:ahLst/>
              <a:cxnLst/>
              <a:rect l="0" t="0" r="0" b="0"/>
              <a:pathLst>
                <a:path w="265275" h="326747">
                  <a:moveTo>
                    <a:pt x="0" y="8802"/>
                  </a:moveTo>
                  <a:lnTo>
                    <a:pt x="26404" y="0"/>
                  </a:lnTo>
                  <a:lnTo>
                    <a:pt x="54105" y="592"/>
                  </a:lnTo>
                  <a:lnTo>
                    <a:pt x="82996" y="8837"/>
                  </a:lnTo>
                  <a:lnTo>
                    <a:pt x="108118" y="24783"/>
                  </a:lnTo>
                  <a:lnTo>
                    <a:pt x="126652" y="49064"/>
                  </a:lnTo>
                  <a:lnTo>
                    <a:pt x="134174" y="63276"/>
                  </a:lnTo>
                  <a:lnTo>
                    <a:pt x="142531" y="103631"/>
                  </a:lnTo>
                  <a:lnTo>
                    <a:pt x="142561" y="148584"/>
                  </a:lnTo>
                  <a:lnTo>
                    <a:pt x="121863" y="204963"/>
                  </a:lnTo>
                  <a:lnTo>
                    <a:pt x="90553" y="256669"/>
                  </a:lnTo>
                  <a:lnTo>
                    <a:pt x="62352" y="290288"/>
                  </a:lnTo>
                  <a:lnTo>
                    <a:pt x="58148" y="303307"/>
                  </a:lnTo>
                  <a:lnTo>
                    <a:pt x="60871" y="313828"/>
                  </a:lnTo>
                  <a:lnTo>
                    <a:pt x="68213" y="322684"/>
                  </a:lnTo>
                  <a:lnTo>
                    <a:pt x="80476" y="326746"/>
                  </a:lnTo>
                  <a:lnTo>
                    <a:pt x="134785" y="325502"/>
                  </a:lnTo>
                  <a:lnTo>
                    <a:pt x="182716" y="324565"/>
                  </a:lnTo>
                  <a:lnTo>
                    <a:pt x="219985" y="324149"/>
                  </a:lnTo>
                  <a:lnTo>
                    <a:pt x="265274" y="3238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2329074" y="8877882"/>
            <a:ext cx="232116" cy="8804"/>
          </a:xfrm>
          <a:custGeom>
            <a:avLst/>
            <a:gdLst/>
            <a:ahLst/>
            <a:cxnLst/>
            <a:rect l="0" t="0" r="0" b="0"/>
            <a:pathLst>
              <a:path w="232116" h="8804">
                <a:moveTo>
                  <a:pt x="0" y="8803"/>
                </a:moveTo>
                <a:lnTo>
                  <a:pt x="26405" y="0"/>
                </a:lnTo>
                <a:lnTo>
                  <a:pt x="78031" y="3329"/>
                </a:lnTo>
                <a:lnTo>
                  <a:pt x="123719" y="6370"/>
                </a:lnTo>
                <a:lnTo>
                  <a:pt x="186488" y="8082"/>
                </a:lnTo>
                <a:lnTo>
                  <a:pt x="232115" y="88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2378813" y="8356136"/>
            <a:ext cx="2734177" cy="812403"/>
            <a:chOff x="2378813" y="8356136"/>
            <a:chExt cx="2734177" cy="812403"/>
          </a:xfrm>
        </p:grpSpPr>
        <p:sp>
          <p:nvSpPr>
            <p:cNvPr id="102" name="Freeform 101"/>
            <p:cNvSpPr/>
            <p:nvPr/>
          </p:nvSpPr>
          <p:spPr>
            <a:xfrm>
              <a:off x="2378813" y="8571671"/>
              <a:ext cx="149218" cy="13202"/>
            </a:xfrm>
            <a:custGeom>
              <a:avLst/>
              <a:gdLst/>
              <a:ahLst/>
              <a:cxnLst/>
              <a:rect l="0" t="0" r="0" b="0"/>
              <a:pathLst>
                <a:path w="149218" h="13202">
                  <a:moveTo>
                    <a:pt x="0" y="0"/>
                  </a:moveTo>
                  <a:lnTo>
                    <a:pt x="59018" y="13123"/>
                  </a:lnTo>
                  <a:lnTo>
                    <a:pt x="94391" y="13201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840518" y="8505353"/>
              <a:ext cx="342771" cy="596546"/>
            </a:xfrm>
            <a:custGeom>
              <a:avLst/>
              <a:gdLst/>
              <a:ahLst/>
              <a:cxnLst/>
              <a:rect l="0" t="0" r="0" b="0"/>
              <a:pathLst>
                <a:path w="342771" h="596546">
                  <a:moveTo>
                    <a:pt x="19104" y="0"/>
                  </a:moveTo>
                  <a:lnTo>
                    <a:pt x="0" y="19104"/>
                  </a:lnTo>
                  <a:lnTo>
                    <a:pt x="8157" y="10947"/>
                  </a:lnTo>
                  <a:lnTo>
                    <a:pt x="33889" y="4866"/>
                  </a:lnTo>
                  <a:lnTo>
                    <a:pt x="89804" y="6354"/>
                  </a:lnTo>
                  <a:lnTo>
                    <a:pt x="129740" y="15720"/>
                  </a:lnTo>
                  <a:lnTo>
                    <a:pt x="183294" y="41707"/>
                  </a:lnTo>
                  <a:lnTo>
                    <a:pt x="217346" y="62135"/>
                  </a:lnTo>
                  <a:lnTo>
                    <a:pt x="228637" y="76424"/>
                  </a:lnTo>
                  <a:lnTo>
                    <a:pt x="241183" y="111951"/>
                  </a:lnTo>
                  <a:lnTo>
                    <a:pt x="239444" y="164580"/>
                  </a:lnTo>
                  <a:lnTo>
                    <a:pt x="226950" y="193502"/>
                  </a:lnTo>
                  <a:lnTo>
                    <a:pt x="218460" y="206373"/>
                  </a:lnTo>
                  <a:lnTo>
                    <a:pt x="194290" y="225587"/>
                  </a:lnTo>
                  <a:lnTo>
                    <a:pt x="163283" y="238424"/>
                  </a:lnTo>
                  <a:lnTo>
                    <a:pt x="120978" y="245652"/>
                  </a:lnTo>
                  <a:lnTo>
                    <a:pt x="155727" y="251477"/>
                  </a:lnTo>
                  <a:lnTo>
                    <a:pt x="218847" y="284586"/>
                  </a:lnTo>
                  <a:lnTo>
                    <a:pt x="275732" y="326606"/>
                  </a:lnTo>
                  <a:lnTo>
                    <a:pt x="319889" y="376989"/>
                  </a:lnTo>
                  <a:lnTo>
                    <a:pt x="337005" y="417473"/>
                  </a:lnTo>
                  <a:lnTo>
                    <a:pt x="342770" y="461871"/>
                  </a:lnTo>
                  <a:lnTo>
                    <a:pt x="339191" y="512306"/>
                  </a:lnTo>
                  <a:lnTo>
                    <a:pt x="330131" y="533123"/>
                  </a:lnTo>
                  <a:lnTo>
                    <a:pt x="300414" y="566079"/>
                  </a:lnTo>
                  <a:lnTo>
                    <a:pt x="257732" y="588095"/>
                  </a:lnTo>
                  <a:lnTo>
                    <a:pt x="233455" y="596545"/>
                  </a:lnTo>
                  <a:lnTo>
                    <a:pt x="177006" y="596110"/>
                  </a:lnTo>
                  <a:lnTo>
                    <a:pt x="126127" y="587319"/>
                  </a:lnTo>
                  <a:lnTo>
                    <a:pt x="85423" y="5802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426658" y="8588251"/>
              <a:ext cx="96150" cy="580288"/>
            </a:xfrm>
            <a:custGeom>
              <a:avLst/>
              <a:gdLst/>
              <a:ahLst/>
              <a:cxnLst/>
              <a:rect l="0" t="0" r="0" b="0"/>
              <a:pathLst>
                <a:path w="96150" h="580288">
                  <a:moveTo>
                    <a:pt x="96149" y="0"/>
                  </a:moveTo>
                  <a:lnTo>
                    <a:pt x="73202" y="54105"/>
                  </a:lnTo>
                  <a:lnTo>
                    <a:pt x="42901" y="116920"/>
                  </a:lnTo>
                  <a:lnTo>
                    <a:pt x="30727" y="159425"/>
                  </a:lnTo>
                  <a:lnTo>
                    <a:pt x="19176" y="205335"/>
                  </a:lnTo>
                  <a:lnTo>
                    <a:pt x="4159" y="267779"/>
                  </a:lnTo>
                  <a:lnTo>
                    <a:pt x="0" y="323496"/>
                  </a:lnTo>
                  <a:lnTo>
                    <a:pt x="3063" y="380190"/>
                  </a:lnTo>
                  <a:lnTo>
                    <a:pt x="16092" y="439775"/>
                  </a:lnTo>
                  <a:lnTo>
                    <a:pt x="29883" y="473717"/>
                  </a:lnTo>
                  <a:lnTo>
                    <a:pt x="57486" y="532922"/>
                  </a:lnTo>
                  <a:lnTo>
                    <a:pt x="79570" y="5802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731508" y="8693084"/>
              <a:ext cx="281602" cy="364234"/>
            </a:xfrm>
            <a:custGeom>
              <a:avLst/>
              <a:gdLst/>
              <a:ahLst/>
              <a:cxnLst/>
              <a:rect l="0" t="0" r="0" b="0"/>
              <a:pathLst>
                <a:path w="281602" h="364234">
                  <a:moveTo>
                    <a:pt x="89733" y="44383"/>
                  </a:moveTo>
                  <a:lnTo>
                    <a:pt x="53663" y="103402"/>
                  </a:lnTo>
                  <a:lnTo>
                    <a:pt x="27464" y="163191"/>
                  </a:lnTo>
                  <a:lnTo>
                    <a:pt x="8035" y="222662"/>
                  </a:lnTo>
                  <a:lnTo>
                    <a:pt x="0" y="258098"/>
                  </a:lnTo>
                  <a:lnTo>
                    <a:pt x="2569" y="292269"/>
                  </a:lnTo>
                  <a:lnTo>
                    <a:pt x="14764" y="320966"/>
                  </a:lnTo>
                  <a:lnTo>
                    <a:pt x="23174" y="333777"/>
                  </a:lnTo>
                  <a:lnTo>
                    <a:pt x="47256" y="352922"/>
                  </a:lnTo>
                  <a:lnTo>
                    <a:pt x="61415" y="360607"/>
                  </a:lnTo>
                  <a:lnTo>
                    <a:pt x="96797" y="364233"/>
                  </a:lnTo>
                  <a:lnTo>
                    <a:pt x="137085" y="357862"/>
                  </a:lnTo>
                  <a:lnTo>
                    <a:pt x="179553" y="342749"/>
                  </a:lnTo>
                  <a:lnTo>
                    <a:pt x="213165" y="313925"/>
                  </a:lnTo>
                  <a:lnTo>
                    <a:pt x="252802" y="256271"/>
                  </a:lnTo>
                  <a:lnTo>
                    <a:pt x="272739" y="212243"/>
                  </a:lnTo>
                  <a:lnTo>
                    <a:pt x="281601" y="161972"/>
                  </a:lnTo>
                  <a:lnTo>
                    <a:pt x="275714" y="118751"/>
                  </a:lnTo>
                  <a:lnTo>
                    <a:pt x="258973" y="81120"/>
                  </a:lnTo>
                  <a:lnTo>
                    <a:pt x="233112" y="45973"/>
                  </a:lnTo>
                  <a:lnTo>
                    <a:pt x="187481" y="12718"/>
                  </a:lnTo>
                  <a:lnTo>
                    <a:pt x="130158" y="0"/>
                  </a:lnTo>
                  <a:lnTo>
                    <a:pt x="109315" y="7426"/>
                  </a:lnTo>
                  <a:lnTo>
                    <a:pt x="52141" y="52674"/>
                  </a:lnTo>
                  <a:lnTo>
                    <a:pt x="23415" y="775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235732" y="8936424"/>
              <a:ext cx="16581" cy="33160"/>
            </a:xfrm>
            <a:custGeom>
              <a:avLst/>
              <a:gdLst/>
              <a:ahLst/>
              <a:cxnLst/>
              <a:rect l="0" t="0" r="0" b="0"/>
              <a:pathLst>
                <a:path w="16581" h="33160">
                  <a:moveTo>
                    <a:pt x="0" y="0"/>
                  </a:moveTo>
                  <a:lnTo>
                    <a:pt x="16580" y="33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53954" y="8555092"/>
              <a:ext cx="160850" cy="463478"/>
            </a:xfrm>
            <a:custGeom>
              <a:avLst/>
              <a:gdLst/>
              <a:ahLst/>
              <a:cxnLst/>
              <a:rect l="0" t="0" r="0" b="0"/>
              <a:pathLst>
                <a:path w="160850" h="463478">
                  <a:moveTo>
                    <a:pt x="129951" y="82898"/>
                  </a:moveTo>
                  <a:lnTo>
                    <a:pt x="75845" y="51741"/>
                  </a:lnTo>
                  <a:lnTo>
                    <a:pt x="60720" y="45547"/>
                  </a:lnTo>
                  <a:lnTo>
                    <a:pt x="29179" y="43577"/>
                  </a:lnTo>
                  <a:lnTo>
                    <a:pt x="13030" y="45631"/>
                  </a:lnTo>
                  <a:lnTo>
                    <a:pt x="4107" y="54369"/>
                  </a:lnTo>
                  <a:lnTo>
                    <a:pt x="0" y="67563"/>
                  </a:lnTo>
                  <a:lnTo>
                    <a:pt x="2191" y="101873"/>
                  </a:lnTo>
                  <a:lnTo>
                    <a:pt x="24140" y="160775"/>
                  </a:lnTo>
                  <a:lnTo>
                    <a:pt x="55820" y="217732"/>
                  </a:lnTo>
                  <a:lnTo>
                    <a:pt x="84109" y="265637"/>
                  </a:lnTo>
                  <a:lnTo>
                    <a:pt x="110190" y="312717"/>
                  </a:lnTo>
                  <a:lnTo>
                    <a:pt x="134063" y="358205"/>
                  </a:lnTo>
                  <a:lnTo>
                    <a:pt x="156955" y="402984"/>
                  </a:lnTo>
                  <a:lnTo>
                    <a:pt x="160849" y="421557"/>
                  </a:lnTo>
                  <a:lnTo>
                    <a:pt x="159760" y="437623"/>
                  </a:lnTo>
                  <a:lnTo>
                    <a:pt x="155350" y="452019"/>
                  </a:lnTo>
                  <a:lnTo>
                    <a:pt x="146884" y="459773"/>
                  </a:lnTo>
                  <a:lnTo>
                    <a:pt x="135713" y="463102"/>
                  </a:lnTo>
                  <a:lnTo>
                    <a:pt x="122739" y="463477"/>
                  </a:lnTo>
                  <a:lnTo>
                    <a:pt x="78075" y="446404"/>
                  </a:lnTo>
                  <a:lnTo>
                    <a:pt x="38641" y="418010"/>
                  </a:lnTo>
                  <a:lnTo>
                    <a:pt x="12424" y="377462"/>
                  </a:lnTo>
                  <a:lnTo>
                    <a:pt x="11072" y="362172"/>
                  </a:lnTo>
                  <a:lnTo>
                    <a:pt x="19393" y="330446"/>
                  </a:lnTo>
                  <a:lnTo>
                    <a:pt x="53595" y="281514"/>
                  </a:lnTo>
                  <a:lnTo>
                    <a:pt x="89928" y="232014"/>
                  </a:lnTo>
                  <a:lnTo>
                    <a:pt x="115226" y="182346"/>
                  </a:lnTo>
                  <a:lnTo>
                    <a:pt x="134390" y="123826"/>
                  </a:lnTo>
                  <a:lnTo>
                    <a:pt x="141134" y="81438"/>
                  </a:lnTo>
                  <a:lnTo>
                    <a:pt x="144932" y="30884"/>
                  </a:lnTo>
                  <a:lnTo>
                    <a:pt x="14653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816019" y="8538512"/>
              <a:ext cx="82899" cy="431072"/>
            </a:xfrm>
            <a:custGeom>
              <a:avLst/>
              <a:gdLst/>
              <a:ahLst/>
              <a:cxnLst/>
              <a:rect l="0" t="0" r="0" b="0"/>
              <a:pathLst>
                <a:path w="82899" h="431072">
                  <a:moveTo>
                    <a:pt x="0" y="0"/>
                  </a:moveTo>
                  <a:lnTo>
                    <a:pt x="1842" y="62498"/>
                  </a:lnTo>
                  <a:lnTo>
                    <a:pt x="13237" y="118609"/>
                  </a:lnTo>
                  <a:lnTo>
                    <a:pt x="23077" y="166316"/>
                  </a:lnTo>
                  <a:lnTo>
                    <a:pt x="28678" y="218222"/>
                  </a:lnTo>
                  <a:lnTo>
                    <a:pt x="33010" y="270153"/>
                  </a:lnTo>
                  <a:lnTo>
                    <a:pt x="41076" y="317795"/>
                  </a:lnTo>
                  <a:lnTo>
                    <a:pt x="64775" y="377244"/>
                  </a:lnTo>
                  <a:lnTo>
                    <a:pt x="82898" y="4310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981816" y="8356136"/>
              <a:ext cx="131174" cy="795823"/>
            </a:xfrm>
            <a:custGeom>
              <a:avLst/>
              <a:gdLst/>
              <a:ahLst/>
              <a:cxnLst/>
              <a:rect l="0" t="0" r="0" b="0"/>
              <a:pathLst>
                <a:path w="131174" h="795823">
                  <a:moveTo>
                    <a:pt x="0" y="0"/>
                  </a:moveTo>
                  <a:lnTo>
                    <a:pt x="13236" y="51104"/>
                  </a:lnTo>
                  <a:lnTo>
                    <a:pt x="30122" y="101724"/>
                  </a:lnTo>
                  <a:lnTo>
                    <a:pt x="55798" y="160732"/>
                  </a:lnTo>
                  <a:lnTo>
                    <a:pt x="69626" y="196704"/>
                  </a:lnTo>
                  <a:lnTo>
                    <a:pt x="75892" y="199297"/>
                  </a:lnTo>
                  <a:lnTo>
                    <a:pt x="81912" y="191815"/>
                  </a:lnTo>
                  <a:lnTo>
                    <a:pt x="87767" y="177615"/>
                  </a:lnTo>
                  <a:lnTo>
                    <a:pt x="93513" y="175518"/>
                  </a:lnTo>
                  <a:lnTo>
                    <a:pt x="99185" y="181488"/>
                  </a:lnTo>
                  <a:lnTo>
                    <a:pt x="121526" y="244016"/>
                  </a:lnTo>
                  <a:lnTo>
                    <a:pt x="129345" y="305848"/>
                  </a:lnTo>
                  <a:lnTo>
                    <a:pt x="131173" y="349012"/>
                  </a:lnTo>
                  <a:lnTo>
                    <a:pt x="130144" y="396442"/>
                  </a:lnTo>
                  <a:lnTo>
                    <a:pt x="123546" y="454366"/>
                  </a:lnTo>
                  <a:lnTo>
                    <a:pt x="115523" y="503708"/>
                  </a:lnTo>
                  <a:lnTo>
                    <a:pt x="104648" y="566078"/>
                  </a:lnTo>
                  <a:lnTo>
                    <a:pt x="91872" y="637133"/>
                  </a:lnTo>
                  <a:lnTo>
                    <a:pt x="81512" y="686345"/>
                  </a:lnTo>
                  <a:lnTo>
                    <a:pt x="72763" y="720995"/>
                  </a:lnTo>
                  <a:lnTo>
                    <a:pt x="49739" y="7958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Freeform 110"/>
          <p:cNvSpPr/>
          <p:nvPr/>
        </p:nvSpPr>
        <p:spPr>
          <a:xfrm>
            <a:off x="2411972" y="9864883"/>
            <a:ext cx="265275" cy="16581"/>
          </a:xfrm>
          <a:custGeom>
            <a:avLst/>
            <a:gdLst/>
            <a:ahLst/>
            <a:cxnLst/>
            <a:rect l="0" t="0" r="0" b="0"/>
            <a:pathLst>
              <a:path w="265275" h="16581">
                <a:moveTo>
                  <a:pt x="0" y="16580"/>
                </a:moveTo>
                <a:lnTo>
                  <a:pt x="35206" y="16580"/>
                </a:lnTo>
                <a:lnTo>
                  <a:pt x="67683" y="14738"/>
                </a:lnTo>
                <a:lnTo>
                  <a:pt x="111441" y="11668"/>
                </a:lnTo>
                <a:lnTo>
                  <a:pt x="162719" y="7779"/>
                </a:lnTo>
                <a:lnTo>
                  <a:pt x="219694" y="3457"/>
                </a:lnTo>
                <a:lnTo>
                  <a:pt x="26527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478291" y="9516711"/>
            <a:ext cx="99479" cy="16580"/>
          </a:xfrm>
          <a:custGeom>
            <a:avLst/>
            <a:gdLst/>
            <a:ahLst/>
            <a:cxnLst/>
            <a:rect l="0" t="0" r="0" b="0"/>
            <a:pathLst>
              <a:path w="99479" h="16580">
                <a:moveTo>
                  <a:pt x="0" y="16579"/>
                </a:moveTo>
                <a:lnTo>
                  <a:pt x="52809" y="7777"/>
                </a:lnTo>
                <a:lnTo>
                  <a:pt x="994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4600484" y="6377548"/>
            <a:ext cx="2868278" cy="966033"/>
            <a:chOff x="4600484" y="6377548"/>
            <a:chExt cx="2868278" cy="966033"/>
          </a:xfrm>
        </p:grpSpPr>
        <p:sp>
          <p:nvSpPr>
            <p:cNvPr id="113" name="Freeform 112"/>
            <p:cNvSpPr/>
            <p:nvPr/>
          </p:nvSpPr>
          <p:spPr>
            <a:xfrm>
              <a:off x="4717902" y="6377548"/>
              <a:ext cx="313654" cy="683032"/>
            </a:xfrm>
            <a:custGeom>
              <a:avLst/>
              <a:gdLst/>
              <a:ahLst/>
              <a:cxnLst/>
              <a:rect l="0" t="0" r="0" b="0"/>
              <a:pathLst>
                <a:path w="313654" h="683032">
                  <a:moveTo>
                    <a:pt x="313653" y="55350"/>
                  </a:moveTo>
                  <a:lnTo>
                    <a:pt x="260707" y="42114"/>
                  </a:lnTo>
                  <a:lnTo>
                    <a:pt x="200534" y="27071"/>
                  </a:lnTo>
                  <a:lnTo>
                    <a:pt x="137879" y="10947"/>
                  </a:lnTo>
                  <a:lnTo>
                    <a:pt x="101052" y="0"/>
                  </a:lnTo>
                  <a:lnTo>
                    <a:pt x="87178" y="1870"/>
                  </a:lnTo>
                  <a:lnTo>
                    <a:pt x="76087" y="8644"/>
                  </a:lnTo>
                  <a:lnTo>
                    <a:pt x="66851" y="18686"/>
                  </a:lnTo>
                  <a:lnTo>
                    <a:pt x="56588" y="54407"/>
                  </a:lnTo>
                  <a:lnTo>
                    <a:pt x="45899" y="116477"/>
                  </a:lnTo>
                  <a:lnTo>
                    <a:pt x="35977" y="179695"/>
                  </a:lnTo>
                  <a:lnTo>
                    <a:pt x="31814" y="232199"/>
                  </a:lnTo>
                  <a:lnTo>
                    <a:pt x="23823" y="292377"/>
                  </a:lnTo>
                  <a:lnTo>
                    <a:pt x="19113" y="323899"/>
                  </a:lnTo>
                  <a:lnTo>
                    <a:pt x="14130" y="355967"/>
                  </a:lnTo>
                  <a:lnTo>
                    <a:pt x="5524" y="419230"/>
                  </a:lnTo>
                  <a:lnTo>
                    <a:pt x="1700" y="478050"/>
                  </a:lnTo>
                  <a:lnTo>
                    <a:pt x="0" y="529983"/>
                  </a:lnTo>
                  <a:lnTo>
                    <a:pt x="1086" y="575785"/>
                  </a:lnTo>
                  <a:lnTo>
                    <a:pt x="7710" y="614563"/>
                  </a:lnTo>
                  <a:lnTo>
                    <a:pt x="26619" y="645307"/>
                  </a:lnTo>
                  <a:lnTo>
                    <a:pt x="39399" y="658664"/>
                  </a:lnTo>
                  <a:lnTo>
                    <a:pt x="78161" y="673505"/>
                  </a:lnTo>
                  <a:lnTo>
                    <a:pt x="126091" y="680100"/>
                  </a:lnTo>
                  <a:lnTo>
                    <a:pt x="178097" y="683031"/>
                  </a:lnTo>
                  <a:lnTo>
                    <a:pt x="241557" y="675880"/>
                  </a:lnTo>
                  <a:lnTo>
                    <a:pt x="280494" y="6687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832599" y="6681593"/>
              <a:ext cx="265275" cy="82899"/>
            </a:xfrm>
            <a:custGeom>
              <a:avLst/>
              <a:gdLst/>
              <a:ahLst/>
              <a:cxnLst/>
              <a:rect l="0" t="0" r="0" b="0"/>
              <a:pathLst>
                <a:path w="265275" h="82899">
                  <a:moveTo>
                    <a:pt x="0" y="82898"/>
                  </a:moveTo>
                  <a:lnTo>
                    <a:pt x="59018" y="69775"/>
                  </a:lnTo>
                  <a:lnTo>
                    <a:pt x="107286" y="60486"/>
                  </a:lnTo>
                  <a:lnTo>
                    <a:pt x="143369" y="47692"/>
                  </a:lnTo>
                  <a:lnTo>
                    <a:pt x="184004" y="31795"/>
                  </a:lnTo>
                  <a:lnTo>
                    <a:pt x="229154" y="14132"/>
                  </a:lnTo>
                  <a:lnTo>
                    <a:pt x="26527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85775" y="6615275"/>
              <a:ext cx="273599" cy="294845"/>
            </a:xfrm>
            <a:custGeom>
              <a:avLst/>
              <a:gdLst/>
              <a:ahLst/>
              <a:cxnLst/>
              <a:rect l="0" t="0" r="0" b="0"/>
              <a:pathLst>
                <a:path w="273599" h="294845">
                  <a:moveTo>
                    <a:pt x="193430" y="0"/>
                  </a:moveTo>
                  <a:lnTo>
                    <a:pt x="142326" y="1841"/>
                  </a:lnTo>
                  <a:lnTo>
                    <a:pt x="91705" y="13237"/>
                  </a:lnTo>
                  <a:lnTo>
                    <a:pt x="34541" y="30121"/>
                  </a:lnTo>
                  <a:lnTo>
                    <a:pt x="5527" y="47774"/>
                  </a:lnTo>
                  <a:lnTo>
                    <a:pt x="1" y="57639"/>
                  </a:lnTo>
                  <a:lnTo>
                    <a:pt x="0" y="67902"/>
                  </a:lnTo>
                  <a:lnTo>
                    <a:pt x="3685" y="78427"/>
                  </a:lnTo>
                  <a:lnTo>
                    <a:pt x="27429" y="99946"/>
                  </a:lnTo>
                  <a:lnTo>
                    <a:pt x="77311" y="127864"/>
                  </a:lnTo>
                  <a:lnTo>
                    <a:pt x="127093" y="152714"/>
                  </a:lnTo>
                  <a:lnTo>
                    <a:pt x="181758" y="183412"/>
                  </a:lnTo>
                  <a:lnTo>
                    <a:pt x="239710" y="215841"/>
                  </a:lnTo>
                  <a:lnTo>
                    <a:pt x="257443" y="226792"/>
                  </a:lnTo>
                  <a:lnTo>
                    <a:pt x="267422" y="239618"/>
                  </a:lnTo>
                  <a:lnTo>
                    <a:pt x="272233" y="253697"/>
                  </a:lnTo>
                  <a:lnTo>
                    <a:pt x="273598" y="268609"/>
                  </a:lnTo>
                  <a:lnTo>
                    <a:pt x="267140" y="278550"/>
                  </a:lnTo>
                  <a:lnTo>
                    <a:pt x="255465" y="285177"/>
                  </a:lnTo>
                  <a:lnTo>
                    <a:pt x="203828" y="294505"/>
                  </a:lnTo>
                  <a:lnTo>
                    <a:pt x="159366" y="294844"/>
                  </a:lnTo>
                  <a:lnTo>
                    <a:pt x="102760" y="288856"/>
                  </a:lnTo>
                  <a:lnTo>
                    <a:pt x="65322" y="280053"/>
                  </a:lnTo>
                  <a:lnTo>
                    <a:pt x="27633" y="2652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777638" y="6466058"/>
              <a:ext cx="33160" cy="464231"/>
            </a:xfrm>
            <a:custGeom>
              <a:avLst/>
              <a:gdLst/>
              <a:ahLst/>
              <a:cxnLst/>
              <a:rect l="0" t="0" r="0" b="0"/>
              <a:pathLst>
                <a:path w="33160" h="464231">
                  <a:moveTo>
                    <a:pt x="0" y="0"/>
                  </a:moveTo>
                  <a:lnTo>
                    <a:pt x="11395" y="43394"/>
                  </a:lnTo>
                  <a:lnTo>
                    <a:pt x="14276" y="86833"/>
                  </a:lnTo>
                  <a:lnTo>
                    <a:pt x="15556" y="141753"/>
                  </a:lnTo>
                  <a:lnTo>
                    <a:pt x="16125" y="201165"/>
                  </a:lnTo>
                  <a:lnTo>
                    <a:pt x="16378" y="258273"/>
                  </a:lnTo>
                  <a:lnTo>
                    <a:pt x="18287" y="290081"/>
                  </a:lnTo>
                  <a:lnTo>
                    <a:pt x="21402" y="324183"/>
                  </a:lnTo>
                  <a:lnTo>
                    <a:pt x="27933" y="387248"/>
                  </a:lnTo>
                  <a:lnTo>
                    <a:pt x="29675" y="409225"/>
                  </a:lnTo>
                  <a:lnTo>
                    <a:pt x="33159" y="4642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78160" y="6750418"/>
              <a:ext cx="276981" cy="213030"/>
            </a:xfrm>
            <a:custGeom>
              <a:avLst/>
              <a:gdLst/>
              <a:ahLst/>
              <a:cxnLst/>
              <a:rect l="0" t="0" r="0" b="0"/>
              <a:pathLst>
                <a:path w="276981" h="213030">
                  <a:moveTo>
                    <a:pt x="0" y="30653"/>
                  </a:moveTo>
                  <a:lnTo>
                    <a:pt x="51104" y="28810"/>
                  </a:lnTo>
                  <a:lnTo>
                    <a:pt x="101725" y="19259"/>
                  </a:lnTo>
                  <a:lnTo>
                    <a:pt x="160730" y="13768"/>
                  </a:lnTo>
                  <a:lnTo>
                    <a:pt x="215877" y="3134"/>
                  </a:lnTo>
                  <a:lnTo>
                    <a:pt x="256830" y="0"/>
                  </a:lnTo>
                  <a:lnTo>
                    <a:pt x="268856" y="6533"/>
                  </a:lnTo>
                  <a:lnTo>
                    <a:pt x="275031" y="18257"/>
                  </a:lnTo>
                  <a:lnTo>
                    <a:pt x="276980" y="50935"/>
                  </a:lnTo>
                  <a:lnTo>
                    <a:pt x="269562" y="110759"/>
                  </a:lnTo>
                  <a:lnTo>
                    <a:pt x="266545" y="169627"/>
                  </a:lnTo>
                  <a:lnTo>
                    <a:pt x="265275" y="2130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76594" y="6582115"/>
              <a:ext cx="1" cy="16581"/>
            </a:xfrm>
            <a:custGeom>
              <a:avLst/>
              <a:gdLst/>
              <a:ahLst/>
              <a:cxnLst/>
              <a:rect l="0" t="0" r="0" b="0"/>
              <a:pathLst>
                <a:path w="1" h="16581">
                  <a:moveTo>
                    <a:pt x="0" y="0"/>
                  </a:moveTo>
                  <a:lnTo>
                    <a:pt x="0" y="165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061797" y="6766236"/>
              <a:ext cx="329288" cy="296690"/>
            </a:xfrm>
            <a:custGeom>
              <a:avLst/>
              <a:gdLst/>
              <a:ahLst/>
              <a:cxnLst/>
              <a:rect l="0" t="0" r="0" b="0"/>
              <a:pathLst>
                <a:path w="329288" h="296690">
                  <a:moveTo>
                    <a:pt x="14275" y="64573"/>
                  </a:moveTo>
                  <a:lnTo>
                    <a:pt x="5474" y="90977"/>
                  </a:lnTo>
                  <a:lnTo>
                    <a:pt x="2881" y="89546"/>
                  </a:lnTo>
                  <a:lnTo>
                    <a:pt x="0" y="63391"/>
                  </a:lnTo>
                  <a:lnTo>
                    <a:pt x="8544" y="30889"/>
                  </a:lnTo>
                  <a:lnTo>
                    <a:pt x="15981" y="14484"/>
                  </a:lnTo>
                  <a:lnTo>
                    <a:pt x="26465" y="5389"/>
                  </a:lnTo>
                  <a:lnTo>
                    <a:pt x="38981" y="1170"/>
                  </a:lnTo>
                  <a:lnTo>
                    <a:pt x="52852" y="198"/>
                  </a:lnTo>
                  <a:lnTo>
                    <a:pt x="63941" y="5077"/>
                  </a:lnTo>
                  <a:lnTo>
                    <a:pt x="81175" y="25236"/>
                  </a:lnTo>
                  <a:lnTo>
                    <a:pt x="101233" y="67655"/>
                  </a:lnTo>
                  <a:lnTo>
                    <a:pt x="103276" y="99102"/>
                  </a:lnTo>
                  <a:lnTo>
                    <a:pt x="101241" y="115225"/>
                  </a:lnTo>
                  <a:lnTo>
                    <a:pt x="101728" y="118605"/>
                  </a:lnTo>
                  <a:lnTo>
                    <a:pt x="120607" y="61136"/>
                  </a:lnTo>
                  <a:lnTo>
                    <a:pt x="145053" y="13816"/>
                  </a:lnTo>
                  <a:lnTo>
                    <a:pt x="156727" y="4944"/>
                  </a:lnTo>
                  <a:lnTo>
                    <a:pt x="170034" y="872"/>
                  </a:lnTo>
                  <a:lnTo>
                    <a:pt x="184433" y="0"/>
                  </a:lnTo>
                  <a:lnTo>
                    <a:pt x="195875" y="6787"/>
                  </a:lnTo>
                  <a:lnTo>
                    <a:pt x="213499" y="33978"/>
                  </a:lnTo>
                  <a:lnTo>
                    <a:pt x="233778" y="90714"/>
                  </a:lnTo>
                  <a:lnTo>
                    <a:pt x="251454" y="154194"/>
                  </a:lnTo>
                  <a:lnTo>
                    <a:pt x="268358" y="210870"/>
                  </a:lnTo>
                  <a:lnTo>
                    <a:pt x="301969" y="264453"/>
                  </a:lnTo>
                  <a:lnTo>
                    <a:pt x="329287" y="2966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512690" y="6810408"/>
              <a:ext cx="209988" cy="202779"/>
            </a:xfrm>
            <a:custGeom>
              <a:avLst/>
              <a:gdLst/>
              <a:ahLst/>
              <a:cxnLst/>
              <a:rect l="0" t="0" r="0" b="0"/>
              <a:pathLst>
                <a:path w="209988" h="202779">
                  <a:moveTo>
                    <a:pt x="127089" y="20401"/>
                  </a:moveTo>
                  <a:lnTo>
                    <a:pt x="89223" y="35480"/>
                  </a:lnTo>
                  <a:lnTo>
                    <a:pt x="33246" y="82451"/>
                  </a:lnTo>
                  <a:lnTo>
                    <a:pt x="10" y="123528"/>
                  </a:lnTo>
                  <a:lnTo>
                    <a:pt x="0" y="131523"/>
                  </a:lnTo>
                  <a:lnTo>
                    <a:pt x="7362" y="135010"/>
                  </a:lnTo>
                  <a:lnTo>
                    <a:pt x="19638" y="135494"/>
                  </a:lnTo>
                  <a:lnTo>
                    <a:pt x="31507" y="128447"/>
                  </a:lnTo>
                  <a:lnTo>
                    <a:pt x="77028" y="69103"/>
                  </a:lnTo>
                  <a:lnTo>
                    <a:pt x="105501" y="20094"/>
                  </a:lnTo>
                  <a:lnTo>
                    <a:pt x="112698" y="3617"/>
                  </a:lnTo>
                  <a:lnTo>
                    <a:pt x="115652" y="0"/>
                  </a:lnTo>
                  <a:lnTo>
                    <a:pt x="112072" y="52055"/>
                  </a:lnTo>
                  <a:lnTo>
                    <a:pt x="114888" y="97104"/>
                  </a:lnTo>
                  <a:lnTo>
                    <a:pt x="128421" y="141689"/>
                  </a:lnTo>
                  <a:lnTo>
                    <a:pt x="151630" y="171329"/>
                  </a:lnTo>
                  <a:lnTo>
                    <a:pt x="185941" y="193460"/>
                  </a:lnTo>
                  <a:lnTo>
                    <a:pt x="209987" y="2027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889359" y="6466058"/>
              <a:ext cx="32275" cy="480810"/>
            </a:xfrm>
            <a:custGeom>
              <a:avLst/>
              <a:gdLst/>
              <a:ahLst/>
              <a:cxnLst/>
              <a:rect l="0" t="0" r="0" b="0"/>
              <a:pathLst>
                <a:path w="32275" h="480810">
                  <a:moveTo>
                    <a:pt x="32274" y="0"/>
                  </a:moveTo>
                  <a:lnTo>
                    <a:pt x="19038" y="56630"/>
                  </a:lnTo>
                  <a:lnTo>
                    <a:pt x="9197" y="109909"/>
                  </a:lnTo>
                  <a:lnTo>
                    <a:pt x="3596" y="170432"/>
                  </a:lnTo>
                  <a:lnTo>
                    <a:pt x="1106" y="232332"/>
                  </a:lnTo>
                  <a:lnTo>
                    <a:pt x="0" y="290547"/>
                  </a:lnTo>
                  <a:lnTo>
                    <a:pt x="4422" y="352035"/>
                  </a:lnTo>
                  <a:lnTo>
                    <a:pt x="10684" y="408839"/>
                  </a:lnTo>
                  <a:lnTo>
                    <a:pt x="12355" y="429144"/>
                  </a:lnTo>
                  <a:lnTo>
                    <a:pt x="15695" y="4808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855314" y="6734502"/>
              <a:ext cx="331594" cy="278685"/>
            </a:xfrm>
            <a:custGeom>
              <a:avLst/>
              <a:gdLst/>
              <a:ahLst/>
              <a:cxnLst/>
              <a:rect l="0" t="0" r="0" b="0"/>
              <a:pathLst>
                <a:path w="331594" h="278685">
                  <a:moveTo>
                    <a:pt x="0" y="129467"/>
                  </a:moveTo>
                  <a:lnTo>
                    <a:pt x="51105" y="127624"/>
                  </a:lnTo>
                  <a:lnTo>
                    <a:pt x="101725" y="116230"/>
                  </a:lnTo>
                  <a:lnTo>
                    <a:pt x="162573" y="99345"/>
                  </a:lnTo>
                  <a:lnTo>
                    <a:pt x="223586" y="69984"/>
                  </a:lnTo>
                  <a:lnTo>
                    <a:pt x="253502" y="42238"/>
                  </a:lnTo>
                  <a:lnTo>
                    <a:pt x="259268" y="28944"/>
                  </a:lnTo>
                  <a:lnTo>
                    <a:pt x="259428" y="16398"/>
                  </a:lnTo>
                  <a:lnTo>
                    <a:pt x="255850" y="4348"/>
                  </a:lnTo>
                  <a:lnTo>
                    <a:pt x="249781" y="0"/>
                  </a:lnTo>
                  <a:lnTo>
                    <a:pt x="242050" y="785"/>
                  </a:lnTo>
                  <a:lnTo>
                    <a:pt x="233211" y="4993"/>
                  </a:lnTo>
                  <a:lnTo>
                    <a:pt x="192554" y="51456"/>
                  </a:lnTo>
                  <a:lnTo>
                    <a:pt x="170935" y="81900"/>
                  </a:lnTo>
                  <a:lnTo>
                    <a:pt x="163782" y="118765"/>
                  </a:lnTo>
                  <a:lnTo>
                    <a:pt x="168586" y="157870"/>
                  </a:lnTo>
                  <a:lnTo>
                    <a:pt x="183001" y="193671"/>
                  </a:lnTo>
                  <a:lnTo>
                    <a:pt x="231165" y="228005"/>
                  </a:lnTo>
                  <a:lnTo>
                    <a:pt x="286959" y="256160"/>
                  </a:lnTo>
                  <a:lnTo>
                    <a:pt x="331593" y="2786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600484" y="7050384"/>
              <a:ext cx="2868278" cy="293197"/>
            </a:xfrm>
            <a:custGeom>
              <a:avLst/>
              <a:gdLst/>
              <a:ahLst/>
              <a:cxnLst/>
              <a:rect l="0" t="0" r="0" b="0"/>
              <a:pathLst>
                <a:path w="2868278" h="293197">
                  <a:moveTo>
                    <a:pt x="2868277" y="145178"/>
                  </a:moveTo>
                  <a:lnTo>
                    <a:pt x="2822124" y="205606"/>
                  </a:lnTo>
                  <a:lnTo>
                    <a:pt x="2781528" y="230220"/>
                  </a:lnTo>
                  <a:lnTo>
                    <a:pt x="2740683" y="248064"/>
                  </a:lnTo>
                  <a:lnTo>
                    <a:pt x="2695511" y="266435"/>
                  </a:lnTo>
                  <a:lnTo>
                    <a:pt x="2637167" y="285291"/>
                  </a:lnTo>
                  <a:lnTo>
                    <a:pt x="2574030" y="291697"/>
                  </a:lnTo>
                  <a:lnTo>
                    <a:pt x="2530563" y="293196"/>
                  </a:lnTo>
                  <a:lnTo>
                    <a:pt x="2486681" y="288949"/>
                  </a:lnTo>
                  <a:lnTo>
                    <a:pt x="2442616" y="280920"/>
                  </a:lnTo>
                  <a:lnTo>
                    <a:pt x="2398468" y="271213"/>
                  </a:lnTo>
                  <a:lnTo>
                    <a:pt x="2354286" y="260757"/>
                  </a:lnTo>
                  <a:lnTo>
                    <a:pt x="2310086" y="249970"/>
                  </a:lnTo>
                  <a:lnTo>
                    <a:pt x="2265880" y="239034"/>
                  </a:lnTo>
                  <a:lnTo>
                    <a:pt x="2216757" y="228034"/>
                  </a:lnTo>
                  <a:lnTo>
                    <a:pt x="2166064" y="215162"/>
                  </a:lnTo>
                  <a:lnTo>
                    <a:pt x="2118971" y="197160"/>
                  </a:lnTo>
                  <a:lnTo>
                    <a:pt x="2073479" y="176878"/>
                  </a:lnTo>
                  <a:lnTo>
                    <a:pt x="2028697" y="155582"/>
                  </a:lnTo>
                  <a:lnTo>
                    <a:pt x="1984232" y="133836"/>
                  </a:lnTo>
                  <a:lnTo>
                    <a:pt x="1926573" y="109681"/>
                  </a:lnTo>
                  <a:lnTo>
                    <a:pt x="1865686" y="82055"/>
                  </a:lnTo>
                  <a:lnTo>
                    <a:pt x="1822744" y="66157"/>
                  </a:lnTo>
                  <a:lnTo>
                    <a:pt x="1779096" y="52950"/>
                  </a:lnTo>
                  <a:lnTo>
                    <a:pt x="1735135" y="40939"/>
                  </a:lnTo>
                  <a:lnTo>
                    <a:pt x="1677759" y="23821"/>
                  </a:lnTo>
                  <a:lnTo>
                    <a:pt x="1616955" y="7081"/>
                  </a:lnTo>
                  <a:lnTo>
                    <a:pt x="1574034" y="903"/>
                  </a:lnTo>
                  <a:lnTo>
                    <a:pt x="1524869" y="0"/>
                  </a:lnTo>
                  <a:lnTo>
                    <a:pt x="1493704" y="2337"/>
                  </a:lnTo>
                  <a:lnTo>
                    <a:pt x="1430216" y="8006"/>
                  </a:lnTo>
                  <a:lnTo>
                    <a:pt x="1377437" y="10525"/>
                  </a:lnTo>
                  <a:lnTo>
                    <a:pt x="1315097" y="20745"/>
                  </a:lnTo>
                  <a:lnTo>
                    <a:pt x="1252822" y="35440"/>
                  </a:lnTo>
                  <a:lnTo>
                    <a:pt x="1196504" y="51462"/>
                  </a:lnTo>
                  <a:lnTo>
                    <a:pt x="1144816" y="67876"/>
                  </a:lnTo>
                  <a:lnTo>
                    <a:pt x="1091550" y="78890"/>
                  </a:lnTo>
                  <a:lnTo>
                    <a:pt x="1059293" y="84406"/>
                  </a:lnTo>
                  <a:lnTo>
                    <a:pt x="1026735" y="88084"/>
                  </a:lnTo>
                  <a:lnTo>
                    <a:pt x="993976" y="90535"/>
                  </a:lnTo>
                  <a:lnTo>
                    <a:pt x="961085" y="92170"/>
                  </a:lnTo>
                  <a:lnTo>
                    <a:pt x="928104" y="93260"/>
                  </a:lnTo>
                  <a:lnTo>
                    <a:pt x="895063" y="93986"/>
                  </a:lnTo>
                  <a:lnTo>
                    <a:pt x="834402" y="92951"/>
                  </a:lnTo>
                  <a:lnTo>
                    <a:pt x="789021" y="86351"/>
                  </a:lnTo>
                  <a:lnTo>
                    <a:pt x="732401" y="72277"/>
                  </a:lnTo>
                  <a:lnTo>
                    <a:pt x="680623" y="56440"/>
                  </a:lnTo>
                  <a:lnTo>
                    <a:pt x="630281" y="40081"/>
                  </a:lnTo>
                  <a:lnTo>
                    <a:pt x="580363" y="23566"/>
                  </a:lnTo>
                  <a:lnTo>
                    <a:pt x="521769" y="7005"/>
                  </a:lnTo>
                  <a:lnTo>
                    <a:pt x="502589" y="10692"/>
                  </a:lnTo>
                  <a:lnTo>
                    <a:pt x="449192" y="41878"/>
                  </a:lnTo>
                  <a:lnTo>
                    <a:pt x="392842" y="45386"/>
                  </a:lnTo>
                  <a:lnTo>
                    <a:pt x="338551" y="45560"/>
                  </a:lnTo>
                  <a:lnTo>
                    <a:pt x="282490" y="45639"/>
                  </a:lnTo>
                  <a:lnTo>
                    <a:pt x="226871" y="47515"/>
                  </a:lnTo>
                  <a:lnTo>
                    <a:pt x="171449" y="54490"/>
                  </a:lnTo>
                  <a:lnTo>
                    <a:pt x="140089" y="62613"/>
                  </a:lnTo>
                  <a:lnTo>
                    <a:pt x="106288" y="73555"/>
                  </a:lnTo>
                  <a:lnTo>
                    <a:pt x="47240" y="94923"/>
                  </a:lnTo>
                  <a:lnTo>
                    <a:pt x="0" y="1120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1998" y="9483551"/>
            <a:ext cx="1629319" cy="666947"/>
            <a:chOff x="3041998" y="9483551"/>
            <a:chExt cx="1629319" cy="666947"/>
          </a:xfrm>
        </p:grpSpPr>
        <p:sp>
          <p:nvSpPr>
            <p:cNvPr id="125" name="Freeform 124"/>
            <p:cNvSpPr/>
            <p:nvPr/>
          </p:nvSpPr>
          <p:spPr>
            <a:xfrm>
              <a:off x="3041998" y="9561318"/>
              <a:ext cx="259870" cy="589180"/>
            </a:xfrm>
            <a:custGeom>
              <a:avLst/>
              <a:gdLst/>
              <a:ahLst/>
              <a:cxnLst/>
              <a:rect l="0" t="0" r="0" b="0"/>
              <a:pathLst>
                <a:path w="259870" h="589180">
                  <a:moveTo>
                    <a:pt x="0" y="54870"/>
                  </a:moveTo>
                  <a:lnTo>
                    <a:pt x="28316" y="30239"/>
                  </a:lnTo>
                  <a:lnTo>
                    <a:pt x="85217" y="5724"/>
                  </a:lnTo>
                  <a:lnTo>
                    <a:pt x="101024" y="0"/>
                  </a:lnTo>
                  <a:lnTo>
                    <a:pt x="158477" y="746"/>
                  </a:lnTo>
                  <a:lnTo>
                    <a:pt x="195703" y="17921"/>
                  </a:lnTo>
                  <a:lnTo>
                    <a:pt x="226985" y="43975"/>
                  </a:lnTo>
                  <a:lnTo>
                    <a:pt x="247029" y="73975"/>
                  </a:lnTo>
                  <a:lnTo>
                    <a:pt x="259869" y="130738"/>
                  </a:lnTo>
                  <a:lnTo>
                    <a:pt x="254871" y="185424"/>
                  </a:lnTo>
                  <a:lnTo>
                    <a:pt x="236703" y="229567"/>
                  </a:lnTo>
                  <a:lnTo>
                    <a:pt x="210206" y="279888"/>
                  </a:lnTo>
                  <a:lnTo>
                    <a:pt x="180008" y="332956"/>
                  </a:lnTo>
                  <a:lnTo>
                    <a:pt x="140737" y="388213"/>
                  </a:lnTo>
                  <a:lnTo>
                    <a:pt x="96966" y="445522"/>
                  </a:lnTo>
                  <a:lnTo>
                    <a:pt x="57797" y="500369"/>
                  </a:lnTo>
                  <a:lnTo>
                    <a:pt x="31658" y="551621"/>
                  </a:lnTo>
                  <a:lnTo>
                    <a:pt x="34001" y="564730"/>
                  </a:lnTo>
                  <a:lnTo>
                    <a:pt x="42931" y="575311"/>
                  </a:lnTo>
                  <a:lnTo>
                    <a:pt x="56254" y="584206"/>
                  </a:lnTo>
                  <a:lnTo>
                    <a:pt x="100532" y="589179"/>
                  </a:lnTo>
                  <a:lnTo>
                    <a:pt x="149685" y="585247"/>
                  </a:lnTo>
                  <a:lnTo>
                    <a:pt x="167951" y="581620"/>
                  </a:lnTo>
                  <a:lnTo>
                    <a:pt x="215536" y="5688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522807" y="10063838"/>
              <a:ext cx="1" cy="16581"/>
            </a:xfrm>
            <a:custGeom>
              <a:avLst/>
              <a:gdLst/>
              <a:ahLst/>
              <a:cxnLst/>
              <a:rect l="0" t="0" r="0" b="0"/>
              <a:pathLst>
                <a:path w="1" h="16581">
                  <a:moveTo>
                    <a:pt x="0" y="1658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847904" y="9566449"/>
              <a:ext cx="321511" cy="264556"/>
            </a:xfrm>
            <a:custGeom>
              <a:avLst/>
              <a:gdLst/>
              <a:ahLst/>
              <a:cxnLst/>
              <a:rect l="0" t="0" r="0" b="0"/>
              <a:pathLst>
                <a:path w="321511" h="264556">
                  <a:moveTo>
                    <a:pt x="23076" y="0"/>
                  </a:moveTo>
                  <a:lnTo>
                    <a:pt x="23076" y="52946"/>
                  </a:lnTo>
                  <a:lnTo>
                    <a:pt x="21234" y="111277"/>
                  </a:lnTo>
                  <a:lnTo>
                    <a:pt x="9839" y="166222"/>
                  </a:lnTo>
                  <a:lnTo>
                    <a:pt x="0" y="207128"/>
                  </a:lnTo>
                  <a:lnTo>
                    <a:pt x="323" y="224669"/>
                  </a:lnTo>
                  <a:lnTo>
                    <a:pt x="10507" y="253982"/>
                  </a:lnTo>
                  <a:lnTo>
                    <a:pt x="20223" y="261431"/>
                  </a:lnTo>
                  <a:lnTo>
                    <a:pt x="32227" y="264555"/>
                  </a:lnTo>
                  <a:lnTo>
                    <a:pt x="85351" y="260149"/>
                  </a:lnTo>
                  <a:lnTo>
                    <a:pt x="137336" y="251944"/>
                  </a:lnTo>
                  <a:lnTo>
                    <a:pt x="169252" y="247177"/>
                  </a:lnTo>
                  <a:lnTo>
                    <a:pt x="231734" y="236967"/>
                  </a:lnTo>
                  <a:lnTo>
                    <a:pt x="292453" y="222704"/>
                  </a:lnTo>
                  <a:lnTo>
                    <a:pt x="321510" y="215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103095" y="9483551"/>
              <a:ext cx="49740" cy="530550"/>
            </a:xfrm>
            <a:custGeom>
              <a:avLst/>
              <a:gdLst/>
              <a:ahLst/>
              <a:cxnLst/>
              <a:rect l="0" t="0" r="0" b="0"/>
              <a:pathLst>
                <a:path w="49740" h="530550">
                  <a:moveTo>
                    <a:pt x="0" y="0"/>
                  </a:moveTo>
                  <a:lnTo>
                    <a:pt x="0" y="52945"/>
                  </a:lnTo>
                  <a:lnTo>
                    <a:pt x="1842" y="114960"/>
                  </a:lnTo>
                  <a:lnTo>
                    <a:pt x="8802" y="164695"/>
                  </a:lnTo>
                  <a:lnTo>
                    <a:pt x="13123" y="217502"/>
                  </a:lnTo>
                  <a:lnTo>
                    <a:pt x="16885" y="273517"/>
                  </a:lnTo>
                  <a:lnTo>
                    <a:pt x="24698" y="335256"/>
                  </a:lnTo>
                  <a:lnTo>
                    <a:pt x="29361" y="370879"/>
                  </a:lnTo>
                  <a:lnTo>
                    <a:pt x="34311" y="409365"/>
                  </a:lnTo>
                  <a:lnTo>
                    <a:pt x="39454" y="449760"/>
                  </a:lnTo>
                  <a:lnTo>
                    <a:pt x="45168" y="494642"/>
                  </a:lnTo>
                  <a:lnTo>
                    <a:pt x="49739" y="5305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326408" y="9489427"/>
              <a:ext cx="344909" cy="486986"/>
            </a:xfrm>
            <a:custGeom>
              <a:avLst/>
              <a:gdLst/>
              <a:ahLst/>
              <a:cxnLst/>
              <a:rect l="0" t="0" r="0" b="0"/>
              <a:pathLst>
                <a:path w="344909" h="486986">
                  <a:moveTo>
                    <a:pt x="8802" y="27284"/>
                  </a:moveTo>
                  <a:lnTo>
                    <a:pt x="0" y="53687"/>
                  </a:lnTo>
                  <a:lnTo>
                    <a:pt x="1092" y="55940"/>
                  </a:lnTo>
                  <a:lnTo>
                    <a:pt x="47859" y="14546"/>
                  </a:lnTo>
                  <a:lnTo>
                    <a:pt x="82655" y="3201"/>
                  </a:lnTo>
                  <a:lnTo>
                    <a:pt x="120839" y="0"/>
                  </a:lnTo>
                  <a:lnTo>
                    <a:pt x="156232" y="4719"/>
                  </a:lnTo>
                  <a:lnTo>
                    <a:pt x="185471" y="17869"/>
                  </a:lnTo>
                  <a:lnTo>
                    <a:pt x="198427" y="26533"/>
                  </a:lnTo>
                  <a:lnTo>
                    <a:pt x="207064" y="39678"/>
                  </a:lnTo>
                  <a:lnTo>
                    <a:pt x="216660" y="73934"/>
                  </a:lnTo>
                  <a:lnTo>
                    <a:pt x="213261" y="125846"/>
                  </a:lnTo>
                  <a:lnTo>
                    <a:pt x="195466" y="159513"/>
                  </a:lnTo>
                  <a:lnTo>
                    <a:pt x="154377" y="204626"/>
                  </a:lnTo>
                  <a:lnTo>
                    <a:pt x="139011" y="217356"/>
                  </a:lnTo>
                  <a:lnTo>
                    <a:pt x="136136" y="224002"/>
                  </a:lnTo>
                  <a:lnTo>
                    <a:pt x="141588" y="226589"/>
                  </a:lnTo>
                  <a:lnTo>
                    <a:pt x="203284" y="235109"/>
                  </a:lnTo>
                  <a:lnTo>
                    <a:pt x="264973" y="266938"/>
                  </a:lnTo>
                  <a:lnTo>
                    <a:pt x="312316" y="311372"/>
                  </a:lnTo>
                  <a:lnTo>
                    <a:pt x="340876" y="359538"/>
                  </a:lnTo>
                  <a:lnTo>
                    <a:pt x="344908" y="392330"/>
                  </a:lnTo>
                  <a:lnTo>
                    <a:pt x="338716" y="423483"/>
                  </a:lnTo>
                  <a:lnTo>
                    <a:pt x="323683" y="449611"/>
                  </a:lnTo>
                  <a:lnTo>
                    <a:pt x="299808" y="468592"/>
                  </a:lnTo>
                  <a:lnTo>
                    <a:pt x="268933" y="481326"/>
                  </a:lnTo>
                  <a:lnTo>
                    <a:pt x="230648" y="486985"/>
                  </a:lnTo>
                  <a:lnTo>
                    <a:pt x="174333" y="479676"/>
                  </a:lnTo>
                  <a:lnTo>
                    <a:pt x="119215" y="467831"/>
                  </a:lnTo>
                  <a:lnTo>
                    <a:pt x="75120" y="4583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961605" y="9220377"/>
            <a:ext cx="1014990" cy="701732"/>
            <a:chOff x="4961605" y="9220377"/>
            <a:chExt cx="1014990" cy="701732"/>
          </a:xfrm>
        </p:grpSpPr>
        <p:sp>
          <p:nvSpPr>
            <p:cNvPr id="131" name="Freeform 130"/>
            <p:cNvSpPr/>
            <p:nvPr/>
          </p:nvSpPr>
          <p:spPr>
            <a:xfrm>
              <a:off x="4961605" y="9465676"/>
              <a:ext cx="285486" cy="456433"/>
            </a:xfrm>
            <a:custGeom>
              <a:avLst/>
              <a:gdLst/>
              <a:ahLst/>
              <a:cxnLst/>
              <a:rect l="0" t="0" r="0" b="0"/>
              <a:pathLst>
                <a:path w="285486" h="456433">
                  <a:moveTo>
                    <a:pt x="186007" y="34455"/>
                  </a:moveTo>
                  <a:lnTo>
                    <a:pt x="177205" y="8051"/>
                  </a:lnTo>
                  <a:lnTo>
                    <a:pt x="169086" y="2115"/>
                  </a:lnTo>
                  <a:lnTo>
                    <a:pt x="158147" y="0"/>
                  </a:lnTo>
                  <a:lnTo>
                    <a:pt x="145327" y="432"/>
                  </a:lnTo>
                  <a:lnTo>
                    <a:pt x="121259" y="50036"/>
                  </a:lnTo>
                  <a:lnTo>
                    <a:pt x="109683" y="89055"/>
                  </a:lnTo>
                  <a:lnTo>
                    <a:pt x="86995" y="147147"/>
                  </a:lnTo>
                  <a:lnTo>
                    <a:pt x="62788" y="193229"/>
                  </a:lnTo>
                  <a:lnTo>
                    <a:pt x="33607" y="238272"/>
                  </a:lnTo>
                  <a:lnTo>
                    <a:pt x="12041" y="282855"/>
                  </a:lnTo>
                  <a:lnTo>
                    <a:pt x="0" y="325389"/>
                  </a:lnTo>
                  <a:lnTo>
                    <a:pt x="789" y="362715"/>
                  </a:lnTo>
                  <a:lnTo>
                    <a:pt x="20392" y="414799"/>
                  </a:lnTo>
                  <a:lnTo>
                    <a:pt x="49153" y="443595"/>
                  </a:lnTo>
                  <a:lnTo>
                    <a:pt x="67138" y="456432"/>
                  </a:lnTo>
                  <a:lnTo>
                    <a:pt x="82813" y="450253"/>
                  </a:lnTo>
                  <a:lnTo>
                    <a:pt x="110054" y="404086"/>
                  </a:lnTo>
                  <a:lnTo>
                    <a:pt x="131688" y="385881"/>
                  </a:lnTo>
                  <a:lnTo>
                    <a:pt x="190112" y="365652"/>
                  </a:lnTo>
                  <a:lnTo>
                    <a:pt x="234500" y="351750"/>
                  </a:lnTo>
                  <a:lnTo>
                    <a:pt x="285485" y="3328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296829" y="9483551"/>
              <a:ext cx="331594" cy="397913"/>
            </a:xfrm>
            <a:custGeom>
              <a:avLst/>
              <a:gdLst/>
              <a:ahLst/>
              <a:cxnLst/>
              <a:rect l="0" t="0" r="0" b="0"/>
              <a:pathLst>
                <a:path w="331594" h="397913">
                  <a:moveTo>
                    <a:pt x="0" y="0"/>
                  </a:moveTo>
                  <a:lnTo>
                    <a:pt x="1842" y="51103"/>
                  </a:lnTo>
                  <a:lnTo>
                    <a:pt x="11394" y="103566"/>
                  </a:lnTo>
                  <a:lnTo>
                    <a:pt x="14275" y="150420"/>
                  </a:lnTo>
                  <a:lnTo>
                    <a:pt x="20467" y="197033"/>
                  </a:lnTo>
                  <a:lnTo>
                    <a:pt x="29360" y="242313"/>
                  </a:lnTo>
                  <a:lnTo>
                    <a:pt x="41039" y="294496"/>
                  </a:lnTo>
                  <a:lnTo>
                    <a:pt x="36312" y="267996"/>
                  </a:lnTo>
                  <a:lnTo>
                    <a:pt x="34560" y="226570"/>
                  </a:lnTo>
                  <a:lnTo>
                    <a:pt x="33782" y="177455"/>
                  </a:lnTo>
                  <a:lnTo>
                    <a:pt x="33436" y="126766"/>
                  </a:lnTo>
                  <a:lnTo>
                    <a:pt x="33282" y="79675"/>
                  </a:lnTo>
                  <a:lnTo>
                    <a:pt x="43038" y="39096"/>
                  </a:lnTo>
                  <a:lnTo>
                    <a:pt x="50798" y="20537"/>
                  </a:lnTo>
                  <a:lnTo>
                    <a:pt x="61498" y="11848"/>
                  </a:lnTo>
                  <a:lnTo>
                    <a:pt x="74158" y="9742"/>
                  </a:lnTo>
                  <a:lnTo>
                    <a:pt x="88124" y="12021"/>
                  </a:lnTo>
                  <a:lnTo>
                    <a:pt x="113468" y="29292"/>
                  </a:lnTo>
                  <a:lnTo>
                    <a:pt x="135170" y="55388"/>
                  </a:lnTo>
                  <a:lnTo>
                    <a:pt x="157746" y="102994"/>
                  </a:lnTo>
                  <a:lnTo>
                    <a:pt x="174260" y="162949"/>
                  </a:lnTo>
                  <a:lnTo>
                    <a:pt x="179971" y="210802"/>
                  </a:lnTo>
                  <a:lnTo>
                    <a:pt x="186813" y="157766"/>
                  </a:lnTo>
                  <a:lnTo>
                    <a:pt x="205183" y="102011"/>
                  </a:lnTo>
                  <a:lnTo>
                    <a:pt x="244398" y="42461"/>
                  </a:lnTo>
                  <a:lnTo>
                    <a:pt x="255041" y="41203"/>
                  </a:lnTo>
                  <a:lnTo>
                    <a:pt x="265821" y="47733"/>
                  </a:lnTo>
                  <a:lnTo>
                    <a:pt x="276692" y="59454"/>
                  </a:lnTo>
                  <a:lnTo>
                    <a:pt x="300793" y="119960"/>
                  </a:lnTo>
                  <a:lnTo>
                    <a:pt x="308693" y="169987"/>
                  </a:lnTo>
                  <a:lnTo>
                    <a:pt x="312204" y="221082"/>
                  </a:lnTo>
                  <a:lnTo>
                    <a:pt x="313765" y="268354"/>
                  </a:lnTo>
                  <a:lnTo>
                    <a:pt x="323445" y="327593"/>
                  </a:lnTo>
                  <a:lnTo>
                    <a:pt x="327971" y="358062"/>
                  </a:lnTo>
                  <a:lnTo>
                    <a:pt x="331593" y="3979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706953" y="9220377"/>
              <a:ext cx="269642" cy="263175"/>
            </a:xfrm>
            <a:custGeom>
              <a:avLst/>
              <a:gdLst/>
              <a:ahLst/>
              <a:cxnLst/>
              <a:rect l="0" t="0" r="0" b="0"/>
              <a:pathLst>
                <a:path w="269642" h="263175">
                  <a:moveTo>
                    <a:pt x="20946" y="80798"/>
                  </a:moveTo>
                  <a:lnTo>
                    <a:pt x="3343" y="98401"/>
                  </a:lnTo>
                  <a:lnTo>
                    <a:pt x="0" y="96218"/>
                  </a:lnTo>
                  <a:lnTo>
                    <a:pt x="1198" y="74142"/>
                  </a:lnTo>
                  <a:lnTo>
                    <a:pt x="12783" y="49593"/>
                  </a:lnTo>
                  <a:lnTo>
                    <a:pt x="32056" y="26400"/>
                  </a:lnTo>
                  <a:lnTo>
                    <a:pt x="59043" y="3812"/>
                  </a:lnTo>
                  <a:lnTo>
                    <a:pt x="72135" y="0"/>
                  </a:lnTo>
                  <a:lnTo>
                    <a:pt x="84547" y="1142"/>
                  </a:lnTo>
                  <a:lnTo>
                    <a:pt x="96506" y="5588"/>
                  </a:lnTo>
                  <a:lnTo>
                    <a:pt x="114706" y="25264"/>
                  </a:lnTo>
                  <a:lnTo>
                    <a:pt x="122139" y="38249"/>
                  </a:lnTo>
                  <a:lnTo>
                    <a:pt x="125484" y="67414"/>
                  </a:lnTo>
                  <a:lnTo>
                    <a:pt x="117011" y="114904"/>
                  </a:lnTo>
                  <a:lnTo>
                    <a:pt x="97921" y="163977"/>
                  </a:lnTo>
                  <a:lnTo>
                    <a:pt x="88842" y="180464"/>
                  </a:lnTo>
                  <a:lnTo>
                    <a:pt x="90159" y="193296"/>
                  </a:lnTo>
                  <a:lnTo>
                    <a:pt x="98405" y="203694"/>
                  </a:lnTo>
                  <a:lnTo>
                    <a:pt x="155784" y="233618"/>
                  </a:lnTo>
                  <a:lnTo>
                    <a:pt x="212776" y="242750"/>
                  </a:lnTo>
                  <a:lnTo>
                    <a:pt x="269641" y="2631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Freeform 134"/>
          <p:cNvSpPr/>
          <p:nvPr/>
        </p:nvSpPr>
        <p:spPr>
          <a:xfrm>
            <a:off x="1019654" y="7062925"/>
            <a:ext cx="1142652" cy="1637153"/>
          </a:xfrm>
          <a:custGeom>
            <a:avLst/>
            <a:gdLst/>
            <a:ahLst/>
            <a:cxnLst/>
            <a:rect l="0" t="0" r="0" b="0"/>
            <a:pathLst>
              <a:path w="1142652" h="1637153">
                <a:moveTo>
                  <a:pt x="961248" y="182375"/>
                </a:moveTo>
                <a:lnTo>
                  <a:pt x="906460" y="155903"/>
                </a:lnTo>
                <a:lnTo>
                  <a:pt x="860140" y="136222"/>
                </a:lnTo>
                <a:lnTo>
                  <a:pt x="813763" y="120106"/>
                </a:lnTo>
                <a:lnTo>
                  <a:pt x="766746" y="108646"/>
                </a:lnTo>
                <a:lnTo>
                  <a:pt x="715147" y="103552"/>
                </a:lnTo>
                <a:lnTo>
                  <a:pt x="651916" y="109487"/>
                </a:lnTo>
                <a:lnTo>
                  <a:pt x="600863" y="118049"/>
                </a:lnTo>
                <a:lnTo>
                  <a:pt x="546856" y="127995"/>
                </a:lnTo>
                <a:lnTo>
                  <a:pt x="485380" y="145795"/>
                </a:lnTo>
                <a:lnTo>
                  <a:pt x="432164" y="171741"/>
                </a:lnTo>
                <a:lnTo>
                  <a:pt x="381394" y="193757"/>
                </a:lnTo>
                <a:lnTo>
                  <a:pt x="331350" y="222796"/>
                </a:lnTo>
                <a:lnTo>
                  <a:pt x="281521" y="256577"/>
                </a:lnTo>
                <a:lnTo>
                  <a:pt x="220084" y="311657"/>
                </a:lnTo>
                <a:lnTo>
                  <a:pt x="163122" y="367364"/>
                </a:lnTo>
                <a:lnTo>
                  <a:pt x="123806" y="424066"/>
                </a:lnTo>
                <a:lnTo>
                  <a:pt x="88822" y="478734"/>
                </a:lnTo>
                <a:lnTo>
                  <a:pt x="63924" y="529933"/>
                </a:lnTo>
                <a:lnTo>
                  <a:pt x="36078" y="588906"/>
                </a:lnTo>
                <a:lnTo>
                  <a:pt x="25039" y="631400"/>
                </a:lnTo>
                <a:lnTo>
                  <a:pt x="18291" y="674848"/>
                </a:lnTo>
                <a:lnTo>
                  <a:pt x="9151" y="718722"/>
                </a:lnTo>
                <a:lnTo>
                  <a:pt x="3861" y="762783"/>
                </a:lnTo>
                <a:lnTo>
                  <a:pt x="1510" y="806930"/>
                </a:lnTo>
                <a:lnTo>
                  <a:pt x="465" y="851111"/>
                </a:lnTo>
                <a:lnTo>
                  <a:pt x="0" y="895311"/>
                </a:lnTo>
                <a:lnTo>
                  <a:pt x="1636" y="939517"/>
                </a:lnTo>
                <a:lnTo>
                  <a:pt x="8504" y="983726"/>
                </a:lnTo>
                <a:lnTo>
                  <a:pt x="17697" y="1032851"/>
                </a:lnTo>
                <a:lnTo>
                  <a:pt x="27923" y="1083544"/>
                </a:lnTo>
                <a:lnTo>
                  <a:pt x="38609" y="1130637"/>
                </a:lnTo>
                <a:lnTo>
                  <a:pt x="54982" y="1189775"/>
                </a:lnTo>
                <a:lnTo>
                  <a:pt x="80301" y="1251101"/>
                </a:lnTo>
                <a:lnTo>
                  <a:pt x="100574" y="1294146"/>
                </a:lnTo>
                <a:lnTo>
                  <a:pt x="132701" y="1354895"/>
                </a:lnTo>
                <a:lnTo>
                  <a:pt x="170467" y="1407895"/>
                </a:lnTo>
                <a:lnTo>
                  <a:pt x="223938" y="1466514"/>
                </a:lnTo>
                <a:lnTo>
                  <a:pt x="281374" y="1524967"/>
                </a:lnTo>
                <a:lnTo>
                  <a:pt x="335021" y="1573903"/>
                </a:lnTo>
                <a:lnTo>
                  <a:pt x="398291" y="1610246"/>
                </a:lnTo>
                <a:lnTo>
                  <a:pt x="447501" y="1629292"/>
                </a:lnTo>
                <a:lnTo>
                  <a:pt x="490362" y="1636008"/>
                </a:lnTo>
                <a:lnTo>
                  <a:pt x="540114" y="1637152"/>
                </a:lnTo>
                <a:lnTo>
                  <a:pt x="592930" y="1631520"/>
                </a:lnTo>
                <a:lnTo>
                  <a:pt x="637281" y="1622877"/>
                </a:lnTo>
                <a:lnTo>
                  <a:pt x="679099" y="1609209"/>
                </a:lnTo>
                <a:lnTo>
                  <a:pt x="728388" y="1584714"/>
                </a:lnTo>
                <a:lnTo>
                  <a:pt x="781516" y="1548653"/>
                </a:lnTo>
                <a:lnTo>
                  <a:pt x="844083" y="1487415"/>
                </a:lnTo>
                <a:lnTo>
                  <a:pt x="889184" y="1424910"/>
                </a:lnTo>
                <a:lnTo>
                  <a:pt x="922497" y="1375832"/>
                </a:lnTo>
                <a:lnTo>
                  <a:pt x="955702" y="1317487"/>
                </a:lnTo>
                <a:lnTo>
                  <a:pt x="988875" y="1262333"/>
                </a:lnTo>
                <a:lnTo>
                  <a:pt x="1013237" y="1202187"/>
                </a:lnTo>
                <a:lnTo>
                  <a:pt x="1031023" y="1159418"/>
                </a:lnTo>
                <a:lnTo>
                  <a:pt x="1049366" y="1115848"/>
                </a:lnTo>
                <a:lnTo>
                  <a:pt x="1063660" y="1071921"/>
                </a:lnTo>
                <a:lnTo>
                  <a:pt x="1076153" y="1027835"/>
                </a:lnTo>
                <a:lnTo>
                  <a:pt x="1087846" y="983680"/>
                </a:lnTo>
                <a:lnTo>
                  <a:pt x="1099184" y="939493"/>
                </a:lnTo>
                <a:lnTo>
                  <a:pt x="1110363" y="895292"/>
                </a:lnTo>
                <a:lnTo>
                  <a:pt x="1121472" y="849242"/>
                </a:lnTo>
                <a:lnTo>
                  <a:pt x="1132551" y="798072"/>
                </a:lnTo>
                <a:lnTo>
                  <a:pt x="1136242" y="764162"/>
                </a:lnTo>
                <a:lnTo>
                  <a:pt x="1138702" y="724976"/>
                </a:lnTo>
                <a:lnTo>
                  <a:pt x="1140343" y="682274"/>
                </a:lnTo>
                <a:lnTo>
                  <a:pt x="1141436" y="646435"/>
                </a:lnTo>
                <a:lnTo>
                  <a:pt x="1142651" y="586966"/>
                </a:lnTo>
                <a:lnTo>
                  <a:pt x="1138279" y="531061"/>
                </a:lnTo>
                <a:lnTo>
                  <a:pt x="1130195" y="477353"/>
                </a:lnTo>
                <a:lnTo>
                  <a:pt x="1120462" y="428920"/>
                </a:lnTo>
                <a:lnTo>
                  <a:pt x="1109995" y="382832"/>
                </a:lnTo>
                <a:lnTo>
                  <a:pt x="1088833" y="320369"/>
                </a:lnTo>
                <a:lnTo>
                  <a:pt x="1059229" y="261949"/>
                </a:lnTo>
                <a:lnTo>
                  <a:pt x="1022211" y="202883"/>
                </a:lnTo>
                <a:lnTo>
                  <a:pt x="960189" y="142214"/>
                </a:lnTo>
                <a:lnTo>
                  <a:pt x="911195" y="106204"/>
                </a:lnTo>
                <a:lnTo>
                  <a:pt x="852876" y="72200"/>
                </a:lnTo>
                <a:lnTo>
                  <a:pt x="790884" y="49897"/>
                </a:lnTo>
                <a:lnTo>
                  <a:pt x="753721" y="38790"/>
                </a:lnTo>
                <a:lnTo>
                  <a:pt x="719734" y="29545"/>
                </a:lnTo>
                <a:lnTo>
                  <a:pt x="657409" y="14359"/>
                </a:lnTo>
                <a:lnTo>
                  <a:pt x="59649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6888474" y="3559305"/>
            <a:ext cx="2435951" cy="618764"/>
            <a:chOff x="6888474" y="3559305"/>
            <a:chExt cx="2435951" cy="618764"/>
          </a:xfrm>
        </p:grpSpPr>
        <p:sp>
          <p:nvSpPr>
            <p:cNvPr id="136" name="Freeform 135"/>
            <p:cNvSpPr/>
            <p:nvPr/>
          </p:nvSpPr>
          <p:spPr>
            <a:xfrm>
              <a:off x="6888474" y="3713838"/>
              <a:ext cx="2435951" cy="99470"/>
            </a:xfrm>
            <a:custGeom>
              <a:avLst/>
              <a:gdLst/>
              <a:ahLst/>
              <a:cxnLst/>
              <a:rect l="0" t="0" r="0" b="0"/>
              <a:pathLst>
                <a:path w="2435951" h="99470">
                  <a:moveTo>
                    <a:pt x="298433" y="0"/>
                  </a:moveTo>
                  <a:lnTo>
                    <a:pt x="349536" y="1843"/>
                  </a:lnTo>
                  <a:lnTo>
                    <a:pt x="400157" y="13236"/>
                  </a:lnTo>
                  <a:lnTo>
                    <a:pt x="462849" y="26438"/>
                  </a:lnTo>
                  <a:lnTo>
                    <a:pt x="512742" y="30172"/>
                  </a:lnTo>
                  <a:lnTo>
                    <a:pt x="575012" y="41076"/>
                  </a:lnTo>
                  <a:lnTo>
                    <a:pt x="620926" y="45889"/>
                  </a:lnTo>
                  <a:lnTo>
                    <a:pt x="668352" y="49870"/>
                  </a:lnTo>
                  <a:lnTo>
                    <a:pt x="731648" y="62469"/>
                  </a:lnTo>
                  <a:lnTo>
                    <a:pt x="787564" y="72591"/>
                  </a:lnTo>
                  <a:lnTo>
                    <a:pt x="849260" y="78317"/>
                  </a:lnTo>
                  <a:lnTo>
                    <a:pt x="881187" y="79844"/>
                  </a:lnTo>
                  <a:lnTo>
                    <a:pt x="913524" y="82705"/>
                  </a:lnTo>
                  <a:lnTo>
                    <a:pt x="946135" y="86453"/>
                  </a:lnTo>
                  <a:lnTo>
                    <a:pt x="978929" y="90795"/>
                  </a:lnTo>
                  <a:lnTo>
                    <a:pt x="1011845" y="93689"/>
                  </a:lnTo>
                  <a:lnTo>
                    <a:pt x="1044842" y="95619"/>
                  </a:lnTo>
                  <a:lnTo>
                    <a:pt x="1077893" y="96905"/>
                  </a:lnTo>
                  <a:lnTo>
                    <a:pt x="1110980" y="97763"/>
                  </a:lnTo>
                  <a:lnTo>
                    <a:pt x="1144091" y="98335"/>
                  </a:lnTo>
                  <a:lnTo>
                    <a:pt x="1177217" y="98716"/>
                  </a:lnTo>
                  <a:lnTo>
                    <a:pt x="1210356" y="98970"/>
                  </a:lnTo>
                  <a:lnTo>
                    <a:pt x="1243500" y="99139"/>
                  </a:lnTo>
                  <a:lnTo>
                    <a:pt x="1276650" y="99252"/>
                  </a:lnTo>
                  <a:lnTo>
                    <a:pt x="1309804" y="99328"/>
                  </a:lnTo>
                  <a:lnTo>
                    <a:pt x="1342958" y="99378"/>
                  </a:lnTo>
                  <a:lnTo>
                    <a:pt x="1376115" y="99411"/>
                  </a:lnTo>
                  <a:lnTo>
                    <a:pt x="1409273" y="99434"/>
                  </a:lnTo>
                  <a:lnTo>
                    <a:pt x="1442431" y="99449"/>
                  </a:lnTo>
                  <a:lnTo>
                    <a:pt x="1475589" y="99458"/>
                  </a:lnTo>
                  <a:lnTo>
                    <a:pt x="1536994" y="99469"/>
                  </a:lnTo>
                  <a:lnTo>
                    <a:pt x="1591305" y="97632"/>
                  </a:lnTo>
                  <a:lnTo>
                    <a:pt x="1633864" y="90675"/>
                  </a:lnTo>
                  <a:lnTo>
                    <a:pt x="1681026" y="86354"/>
                  </a:lnTo>
                  <a:lnTo>
                    <a:pt x="1732690" y="82592"/>
                  </a:lnTo>
                  <a:lnTo>
                    <a:pt x="1786355" y="74780"/>
                  </a:lnTo>
                  <a:lnTo>
                    <a:pt x="1840908" y="70079"/>
                  </a:lnTo>
                  <a:lnTo>
                    <a:pt x="1892174" y="66148"/>
                  </a:lnTo>
                  <a:lnTo>
                    <a:pt x="1933381" y="58260"/>
                  </a:lnTo>
                  <a:lnTo>
                    <a:pt x="1979940" y="53527"/>
                  </a:lnTo>
                  <a:lnTo>
                    <a:pt x="2029494" y="51422"/>
                  </a:lnTo>
                  <a:lnTo>
                    <a:pt x="2076082" y="50487"/>
                  </a:lnTo>
                  <a:lnTo>
                    <a:pt x="2126260" y="45159"/>
                  </a:lnTo>
                  <a:lnTo>
                    <a:pt x="2177424" y="38493"/>
                  </a:lnTo>
                  <a:lnTo>
                    <a:pt x="2224726" y="35530"/>
                  </a:lnTo>
                  <a:lnTo>
                    <a:pt x="2270311" y="34213"/>
                  </a:lnTo>
                  <a:lnTo>
                    <a:pt x="2315133" y="33627"/>
                  </a:lnTo>
                  <a:lnTo>
                    <a:pt x="2359617" y="33367"/>
                  </a:lnTo>
                  <a:lnTo>
                    <a:pt x="2403951" y="33251"/>
                  </a:lnTo>
                  <a:lnTo>
                    <a:pt x="2435321" y="35042"/>
                  </a:lnTo>
                  <a:lnTo>
                    <a:pt x="2435950" y="38099"/>
                  </a:lnTo>
                  <a:lnTo>
                    <a:pt x="2430842" y="41979"/>
                  </a:lnTo>
                  <a:lnTo>
                    <a:pt x="2367856" y="48206"/>
                  </a:lnTo>
                  <a:lnTo>
                    <a:pt x="2320415" y="49058"/>
                  </a:lnTo>
                  <a:lnTo>
                    <a:pt x="2273540" y="49437"/>
                  </a:lnTo>
                  <a:lnTo>
                    <a:pt x="2224460" y="49604"/>
                  </a:lnTo>
                  <a:lnTo>
                    <a:pt x="2165803" y="49680"/>
                  </a:lnTo>
                  <a:lnTo>
                    <a:pt x="2102889" y="49713"/>
                  </a:lnTo>
                  <a:lnTo>
                    <a:pt x="2070637" y="49722"/>
                  </a:lnTo>
                  <a:lnTo>
                    <a:pt x="2038083" y="49728"/>
                  </a:lnTo>
                  <a:lnTo>
                    <a:pt x="2005328" y="49732"/>
                  </a:lnTo>
                  <a:lnTo>
                    <a:pt x="1943143" y="49736"/>
                  </a:lnTo>
                  <a:lnTo>
                    <a:pt x="1890942" y="49738"/>
                  </a:lnTo>
                  <a:lnTo>
                    <a:pt x="1828442" y="49738"/>
                  </a:lnTo>
                  <a:lnTo>
                    <a:pt x="1793722" y="49739"/>
                  </a:lnTo>
                  <a:lnTo>
                    <a:pt x="1757680" y="49739"/>
                  </a:lnTo>
                  <a:lnTo>
                    <a:pt x="1720756" y="49739"/>
                  </a:lnTo>
                  <a:lnTo>
                    <a:pt x="1683245" y="49739"/>
                  </a:lnTo>
                  <a:lnTo>
                    <a:pt x="1621918" y="49739"/>
                  </a:lnTo>
                  <a:lnTo>
                    <a:pt x="1570098" y="49739"/>
                  </a:lnTo>
                  <a:lnTo>
                    <a:pt x="1522504" y="49739"/>
                  </a:lnTo>
                  <a:lnTo>
                    <a:pt x="1462052" y="49739"/>
                  </a:lnTo>
                  <a:lnTo>
                    <a:pt x="1427878" y="49739"/>
                  </a:lnTo>
                  <a:lnTo>
                    <a:pt x="1370256" y="49739"/>
                  </a:lnTo>
                  <a:lnTo>
                    <a:pt x="1320085" y="49739"/>
                  </a:lnTo>
                  <a:lnTo>
                    <a:pt x="1273224" y="49739"/>
                  </a:lnTo>
                  <a:lnTo>
                    <a:pt x="1227834" y="44827"/>
                  </a:lnTo>
                  <a:lnTo>
                    <a:pt x="1183098" y="38345"/>
                  </a:lnTo>
                  <a:lnTo>
                    <a:pt x="1138654" y="35464"/>
                  </a:lnTo>
                  <a:lnTo>
                    <a:pt x="1089425" y="34184"/>
                  </a:lnTo>
                  <a:lnTo>
                    <a:pt x="1038686" y="33615"/>
                  </a:lnTo>
                  <a:lnTo>
                    <a:pt x="991572" y="33362"/>
                  </a:lnTo>
                  <a:lnTo>
                    <a:pt x="946071" y="33249"/>
                  </a:lnTo>
                  <a:lnTo>
                    <a:pt x="901285" y="33199"/>
                  </a:lnTo>
                  <a:lnTo>
                    <a:pt x="856818" y="33177"/>
                  </a:lnTo>
                  <a:lnTo>
                    <a:pt x="812492" y="33167"/>
                  </a:lnTo>
                  <a:lnTo>
                    <a:pt x="768230" y="33163"/>
                  </a:lnTo>
                  <a:lnTo>
                    <a:pt x="723995" y="33161"/>
                  </a:lnTo>
                  <a:lnTo>
                    <a:pt x="679773" y="33160"/>
                  </a:lnTo>
                  <a:lnTo>
                    <a:pt x="635556" y="33160"/>
                  </a:lnTo>
                  <a:lnTo>
                    <a:pt x="591342" y="33160"/>
                  </a:lnTo>
                  <a:lnTo>
                    <a:pt x="532391" y="33160"/>
                  </a:lnTo>
                  <a:lnTo>
                    <a:pt x="498617" y="33160"/>
                  </a:lnTo>
                  <a:lnTo>
                    <a:pt x="465048" y="33159"/>
                  </a:lnTo>
                  <a:lnTo>
                    <a:pt x="431616" y="33160"/>
                  </a:lnTo>
                  <a:lnTo>
                    <a:pt x="368678" y="33159"/>
                  </a:lnTo>
                  <a:lnTo>
                    <a:pt x="316144" y="33160"/>
                  </a:lnTo>
                  <a:lnTo>
                    <a:pt x="263320" y="33160"/>
                  </a:lnTo>
                  <a:lnTo>
                    <a:pt x="210982" y="33159"/>
                  </a:lnTo>
                  <a:lnTo>
                    <a:pt x="163158" y="33160"/>
                  </a:lnTo>
                  <a:lnTo>
                    <a:pt x="117341" y="33160"/>
                  </a:lnTo>
                  <a:lnTo>
                    <a:pt x="72416" y="33159"/>
                  </a:lnTo>
                  <a:lnTo>
                    <a:pt x="14905" y="33159"/>
                  </a:lnTo>
                  <a:lnTo>
                    <a:pt x="0" y="331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927769" y="3564622"/>
              <a:ext cx="165797" cy="613447"/>
            </a:xfrm>
            <a:custGeom>
              <a:avLst/>
              <a:gdLst/>
              <a:ahLst/>
              <a:cxnLst/>
              <a:rect l="0" t="0" r="0" b="0"/>
              <a:pathLst>
                <a:path w="165797" h="613447">
                  <a:moveTo>
                    <a:pt x="165796" y="0"/>
                  </a:moveTo>
                  <a:lnTo>
                    <a:pt x="142849" y="59017"/>
                  </a:lnTo>
                  <a:lnTo>
                    <a:pt x="126123" y="101759"/>
                  </a:lnTo>
                  <a:lnTo>
                    <a:pt x="112548" y="157599"/>
                  </a:lnTo>
                  <a:lnTo>
                    <a:pt x="100375" y="209436"/>
                  </a:lnTo>
                  <a:lnTo>
                    <a:pt x="86981" y="258879"/>
                  </a:lnTo>
                  <a:lnTo>
                    <a:pt x="68747" y="311556"/>
                  </a:lnTo>
                  <a:lnTo>
                    <a:pt x="53274" y="360759"/>
                  </a:lnTo>
                  <a:lnTo>
                    <a:pt x="42100" y="407189"/>
                  </a:lnTo>
                  <a:lnTo>
                    <a:pt x="37133" y="452387"/>
                  </a:lnTo>
                  <a:lnTo>
                    <a:pt x="25534" y="510460"/>
                  </a:lnTo>
                  <a:lnTo>
                    <a:pt x="10431" y="562668"/>
                  </a:lnTo>
                  <a:lnTo>
                    <a:pt x="0" y="6134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951104" y="3559305"/>
              <a:ext cx="341418" cy="187694"/>
            </a:xfrm>
            <a:custGeom>
              <a:avLst/>
              <a:gdLst/>
              <a:ahLst/>
              <a:cxnLst/>
              <a:rect l="0" t="0" r="0" b="0"/>
              <a:pathLst>
                <a:path w="341418" h="187694">
                  <a:moveTo>
                    <a:pt x="142461" y="21896"/>
                  </a:moveTo>
                  <a:lnTo>
                    <a:pt x="87506" y="68049"/>
                  </a:lnTo>
                  <a:lnTo>
                    <a:pt x="36768" y="110704"/>
                  </a:lnTo>
                  <a:lnTo>
                    <a:pt x="7062" y="132597"/>
                  </a:lnTo>
                  <a:lnTo>
                    <a:pt x="615" y="134383"/>
                  </a:lnTo>
                  <a:lnTo>
                    <a:pt x="0" y="130047"/>
                  </a:lnTo>
                  <a:lnTo>
                    <a:pt x="3275" y="121629"/>
                  </a:lnTo>
                  <a:lnTo>
                    <a:pt x="57791" y="81647"/>
                  </a:lnTo>
                  <a:lnTo>
                    <a:pt x="112773" y="38270"/>
                  </a:lnTo>
                  <a:lnTo>
                    <a:pt x="160069" y="10169"/>
                  </a:lnTo>
                  <a:lnTo>
                    <a:pt x="176306" y="3024"/>
                  </a:lnTo>
                  <a:lnTo>
                    <a:pt x="209084" y="0"/>
                  </a:lnTo>
                  <a:lnTo>
                    <a:pt x="225562" y="1772"/>
                  </a:lnTo>
                  <a:lnTo>
                    <a:pt x="253696" y="18479"/>
                  </a:lnTo>
                  <a:lnTo>
                    <a:pt x="276639" y="44325"/>
                  </a:lnTo>
                  <a:lnTo>
                    <a:pt x="301755" y="93632"/>
                  </a:lnTo>
                  <a:lnTo>
                    <a:pt x="328027" y="155729"/>
                  </a:lnTo>
                  <a:lnTo>
                    <a:pt x="341417" y="1876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3198028" y="3647520"/>
            <a:ext cx="308201" cy="294107"/>
          </a:xfrm>
          <a:custGeom>
            <a:avLst/>
            <a:gdLst/>
            <a:ahLst/>
            <a:cxnLst/>
            <a:rect l="0" t="0" r="0" b="0"/>
            <a:pathLst>
              <a:path w="308201" h="294107">
                <a:moveTo>
                  <a:pt x="225302" y="0"/>
                </a:moveTo>
                <a:lnTo>
                  <a:pt x="202354" y="54105"/>
                </a:lnTo>
                <a:lnTo>
                  <a:pt x="163252" y="116920"/>
                </a:lnTo>
                <a:lnTo>
                  <a:pt x="130978" y="166051"/>
                </a:lnTo>
                <a:lnTo>
                  <a:pt x="98081" y="215611"/>
                </a:lnTo>
                <a:lnTo>
                  <a:pt x="53958" y="268632"/>
                </a:lnTo>
                <a:lnTo>
                  <a:pt x="31863" y="291943"/>
                </a:lnTo>
                <a:lnTo>
                  <a:pt x="26340" y="294106"/>
                </a:lnTo>
                <a:lnTo>
                  <a:pt x="24500" y="290022"/>
                </a:lnTo>
                <a:lnTo>
                  <a:pt x="25116" y="281773"/>
                </a:lnTo>
                <a:lnTo>
                  <a:pt x="52576" y="228823"/>
                </a:lnTo>
                <a:lnTo>
                  <a:pt x="82834" y="181401"/>
                </a:lnTo>
                <a:lnTo>
                  <a:pt x="115133" y="132348"/>
                </a:lnTo>
                <a:lnTo>
                  <a:pt x="148038" y="82812"/>
                </a:lnTo>
                <a:lnTo>
                  <a:pt x="170084" y="49701"/>
                </a:lnTo>
                <a:lnTo>
                  <a:pt x="171910" y="40503"/>
                </a:lnTo>
                <a:lnTo>
                  <a:pt x="167601" y="36213"/>
                </a:lnTo>
                <a:lnTo>
                  <a:pt x="159202" y="35194"/>
                </a:lnTo>
                <a:lnTo>
                  <a:pt x="140045" y="43889"/>
                </a:lnTo>
                <a:lnTo>
                  <a:pt x="103633" y="64585"/>
                </a:lnTo>
                <a:lnTo>
                  <a:pt x="62755" y="87297"/>
                </a:lnTo>
                <a:lnTo>
                  <a:pt x="22397" y="112448"/>
                </a:lnTo>
                <a:lnTo>
                  <a:pt x="7134" y="119178"/>
                </a:lnTo>
                <a:lnTo>
                  <a:pt x="643" y="119979"/>
                </a:lnTo>
                <a:lnTo>
                  <a:pt x="0" y="116830"/>
                </a:lnTo>
                <a:lnTo>
                  <a:pt x="3255" y="111046"/>
                </a:lnTo>
                <a:lnTo>
                  <a:pt x="34242" y="94104"/>
                </a:lnTo>
                <a:lnTo>
                  <a:pt x="94225" y="70033"/>
                </a:lnTo>
                <a:lnTo>
                  <a:pt x="126518" y="52004"/>
                </a:lnTo>
                <a:lnTo>
                  <a:pt x="159291" y="46447"/>
                </a:lnTo>
                <a:lnTo>
                  <a:pt x="192280" y="51960"/>
                </a:lnTo>
                <a:lnTo>
                  <a:pt x="225363" y="66692"/>
                </a:lnTo>
                <a:lnTo>
                  <a:pt x="248663" y="90432"/>
                </a:lnTo>
                <a:lnTo>
                  <a:pt x="287434" y="150705"/>
                </a:lnTo>
                <a:lnTo>
                  <a:pt x="308200" y="1989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533400"/>
            <a:ext cx="11778869" cy="7658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870700" y="165100"/>
            <a:ext cx="2699518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 - 47"/>
              </a:rPr>
              <a:t>Page 150</a:t>
            </a:r>
            <a:endParaRPr lang="en-US" sz="2800">
              <a:solidFill>
                <a:srgbClr val="000000"/>
              </a:solidFill>
              <a:latin typeface="Arial - 47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737359" y="401485"/>
            <a:ext cx="2836785" cy="323129"/>
          </a:xfrm>
          <a:custGeom>
            <a:avLst/>
            <a:gdLst/>
            <a:ahLst/>
            <a:cxnLst/>
            <a:rect l="0" t="0" r="0" b="0"/>
            <a:pathLst>
              <a:path w="2836785" h="323129">
                <a:moveTo>
                  <a:pt x="0" y="14782"/>
                </a:moveTo>
                <a:lnTo>
                  <a:pt x="32739" y="6598"/>
                </a:lnTo>
                <a:lnTo>
                  <a:pt x="68077" y="4187"/>
                </a:lnTo>
                <a:lnTo>
                  <a:pt x="117333" y="2579"/>
                </a:lnTo>
                <a:lnTo>
                  <a:pt x="175865" y="1508"/>
                </a:lnTo>
                <a:lnTo>
                  <a:pt x="235443" y="794"/>
                </a:lnTo>
                <a:lnTo>
                  <a:pt x="295717" y="317"/>
                </a:lnTo>
                <a:lnTo>
                  <a:pt x="356458" y="0"/>
                </a:lnTo>
                <a:lnTo>
                  <a:pt x="417507" y="1501"/>
                </a:lnTo>
                <a:lnTo>
                  <a:pt x="478763" y="4215"/>
                </a:lnTo>
                <a:lnTo>
                  <a:pt x="540156" y="7737"/>
                </a:lnTo>
                <a:lnTo>
                  <a:pt x="591364" y="11799"/>
                </a:lnTo>
                <a:lnTo>
                  <a:pt x="635781" y="16219"/>
                </a:lnTo>
                <a:lnTo>
                  <a:pt x="675670" y="20879"/>
                </a:lnTo>
                <a:lnTo>
                  <a:pt x="714254" y="25699"/>
                </a:lnTo>
                <a:lnTo>
                  <a:pt x="751968" y="30625"/>
                </a:lnTo>
                <a:lnTo>
                  <a:pt x="789102" y="35622"/>
                </a:lnTo>
                <a:lnTo>
                  <a:pt x="848634" y="50311"/>
                </a:lnTo>
                <a:lnTo>
                  <a:pt x="899645" y="64833"/>
                </a:lnTo>
                <a:lnTo>
                  <a:pt x="950869" y="71288"/>
                </a:lnTo>
                <a:lnTo>
                  <a:pt x="1006754" y="74156"/>
                </a:lnTo>
                <a:lnTo>
                  <a:pt x="1060712" y="77144"/>
                </a:lnTo>
                <a:lnTo>
                  <a:pt x="1101825" y="84182"/>
                </a:lnTo>
                <a:lnTo>
                  <a:pt x="1160066" y="88452"/>
                </a:lnTo>
                <a:lnTo>
                  <a:pt x="1194784" y="89591"/>
                </a:lnTo>
                <a:lnTo>
                  <a:pt x="1228207" y="90350"/>
                </a:lnTo>
                <a:lnTo>
                  <a:pt x="1260768" y="90856"/>
                </a:lnTo>
                <a:lnTo>
                  <a:pt x="1322641" y="91419"/>
                </a:lnTo>
                <a:lnTo>
                  <a:pt x="1378691" y="91669"/>
                </a:lnTo>
                <a:lnTo>
                  <a:pt x="1412482" y="91735"/>
                </a:lnTo>
                <a:lnTo>
                  <a:pt x="1450424" y="91780"/>
                </a:lnTo>
                <a:lnTo>
                  <a:pt x="1491138" y="91809"/>
                </a:lnTo>
                <a:lnTo>
                  <a:pt x="1531985" y="91829"/>
                </a:lnTo>
                <a:lnTo>
                  <a:pt x="1572920" y="91842"/>
                </a:lnTo>
                <a:lnTo>
                  <a:pt x="1613914" y="91851"/>
                </a:lnTo>
                <a:lnTo>
                  <a:pt x="1672078" y="91857"/>
                </a:lnTo>
                <a:lnTo>
                  <a:pt x="1741689" y="91861"/>
                </a:lnTo>
                <a:lnTo>
                  <a:pt x="1818932" y="91863"/>
                </a:lnTo>
                <a:lnTo>
                  <a:pt x="1892695" y="91865"/>
                </a:lnTo>
                <a:lnTo>
                  <a:pt x="1964140" y="91866"/>
                </a:lnTo>
                <a:lnTo>
                  <a:pt x="2034040" y="91867"/>
                </a:lnTo>
                <a:lnTo>
                  <a:pt x="2092631" y="91868"/>
                </a:lnTo>
                <a:lnTo>
                  <a:pt x="2143683" y="91868"/>
                </a:lnTo>
                <a:lnTo>
                  <a:pt x="2189709" y="91868"/>
                </a:lnTo>
                <a:lnTo>
                  <a:pt x="2237523" y="91868"/>
                </a:lnTo>
                <a:lnTo>
                  <a:pt x="2286530" y="91868"/>
                </a:lnTo>
                <a:lnTo>
                  <a:pt x="2336331" y="91868"/>
                </a:lnTo>
                <a:lnTo>
                  <a:pt x="2391666" y="91868"/>
                </a:lnTo>
                <a:lnTo>
                  <a:pt x="2435934" y="91869"/>
                </a:lnTo>
                <a:lnTo>
                  <a:pt x="2488593" y="91869"/>
                </a:lnTo>
                <a:lnTo>
                  <a:pt x="2538137" y="91869"/>
                </a:lnTo>
                <a:lnTo>
                  <a:pt x="2589851" y="91869"/>
                </a:lnTo>
                <a:lnTo>
                  <a:pt x="2641384" y="93582"/>
                </a:lnTo>
                <a:lnTo>
                  <a:pt x="2692838" y="100053"/>
                </a:lnTo>
                <a:lnTo>
                  <a:pt x="2753591" y="113327"/>
                </a:lnTo>
                <a:lnTo>
                  <a:pt x="2815021" y="131447"/>
                </a:lnTo>
                <a:lnTo>
                  <a:pt x="2836784" y="138120"/>
                </a:lnTo>
                <a:lnTo>
                  <a:pt x="2795861" y="146305"/>
                </a:lnTo>
                <a:lnTo>
                  <a:pt x="2758112" y="152142"/>
                </a:lnTo>
                <a:lnTo>
                  <a:pt x="2707249" y="159459"/>
                </a:lnTo>
                <a:lnTo>
                  <a:pt x="2647645" y="167764"/>
                </a:lnTo>
                <a:lnTo>
                  <a:pt x="2595918" y="175013"/>
                </a:lnTo>
                <a:lnTo>
                  <a:pt x="2549442" y="181559"/>
                </a:lnTo>
                <a:lnTo>
                  <a:pt x="2506467" y="187636"/>
                </a:lnTo>
                <a:lnTo>
                  <a:pt x="2467539" y="193400"/>
                </a:lnTo>
                <a:lnTo>
                  <a:pt x="2431308" y="198956"/>
                </a:lnTo>
                <a:lnTo>
                  <a:pt x="2396876" y="204373"/>
                </a:lnTo>
                <a:lnTo>
                  <a:pt x="2335778" y="210392"/>
                </a:lnTo>
                <a:lnTo>
                  <a:pt x="2280073" y="213067"/>
                </a:lnTo>
                <a:lnTo>
                  <a:pt x="2226764" y="214256"/>
                </a:lnTo>
                <a:lnTo>
                  <a:pt x="2174522" y="214784"/>
                </a:lnTo>
                <a:lnTo>
                  <a:pt x="2112474" y="215019"/>
                </a:lnTo>
                <a:lnTo>
                  <a:pt x="2069548" y="215082"/>
                </a:lnTo>
                <a:lnTo>
                  <a:pt x="2022085" y="215123"/>
                </a:lnTo>
                <a:lnTo>
                  <a:pt x="1980165" y="215151"/>
                </a:lnTo>
                <a:lnTo>
                  <a:pt x="1941941" y="215170"/>
                </a:lnTo>
                <a:lnTo>
                  <a:pt x="1906181" y="215182"/>
                </a:lnTo>
                <a:lnTo>
                  <a:pt x="1872062" y="215190"/>
                </a:lnTo>
                <a:lnTo>
                  <a:pt x="1839038" y="215196"/>
                </a:lnTo>
                <a:lnTo>
                  <a:pt x="1806744" y="215200"/>
                </a:lnTo>
                <a:lnTo>
                  <a:pt x="1743454" y="215204"/>
                </a:lnTo>
                <a:lnTo>
                  <a:pt x="1681063" y="215206"/>
                </a:lnTo>
                <a:lnTo>
                  <a:pt x="1619074" y="215206"/>
                </a:lnTo>
                <a:lnTo>
                  <a:pt x="1566398" y="215207"/>
                </a:lnTo>
                <a:lnTo>
                  <a:pt x="1520146" y="215207"/>
                </a:lnTo>
                <a:lnTo>
                  <a:pt x="1476749" y="215207"/>
                </a:lnTo>
                <a:lnTo>
                  <a:pt x="1416349" y="210639"/>
                </a:lnTo>
                <a:lnTo>
                  <a:pt x="1381056" y="207022"/>
                </a:lnTo>
                <a:lnTo>
                  <a:pt x="1319002" y="203004"/>
                </a:lnTo>
                <a:lnTo>
                  <a:pt x="1262872" y="201218"/>
                </a:lnTo>
                <a:lnTo>
                  <a:pt x="1209374" y="200425"/>
                </a:lnTo>
                <a:lnTo>
                  <a:pt x="1161615" y="200072"/>
                </a:lnTo>
                <a:lnTo>
                  <a:pt x="1117548" y="199915"/>
                </a:lnTo>
                <a:lnTo>
                  <a:pt x="1054217" y="203253"/>
                </a:lnTo>
                <a:lnTo>
                  <a:pt x="1012714" y="216175"/>
                </a:lnTo>
                <a:lnTo>
                  <a:pt x="966861" y="224202"/>
                </a:lnTo>
                <a:lnTo>
                  <a:pt x="921357" y="229483"/>
                </a:lnTo>
                <a:lnTo>
                  <a:pt x="865134" y="240374"/>
                </a:lnTo>
                <a:lnTo>
                  <a:pt x="802413" y="244362"/>
                </a:lnTo>
                <a:lnTo>
                  <a:pt x="748913" y="245295"/>
                </a:lnTo>
                <a:lnTo>
                  <a:pt x="716830" y="248970"/>
                </a:lnTo>
                <a:lnTo>
                  <a:pt x="681739" y="254846"/>
                </a:lnTo>
                <a:lnTo>
                  <a:pt x="644639" y="262189"/>
                </a:lnTo>
                <a:lnTo>
                  <a:pt x="611341" y="267085"/>
                </a:lnTo>
                <a:lnTo>
                  <a:pt x="551503" y="272525"/>
                </a:lnTo>
                <a:lnTo>
                  <a:pt x="505494" y="279510"/>
                </a:lnTo>
                <a:lnTo>
                  <a:pt x="450699" y="293074"/>
                </a:lnTo>
                <a:lnTo>
                  <a:pt x="397347" y="303374"/>
                </a:lnTo>
                <a:lnTo>
                  <a:pt x="365033" y="307496"/>
                </a:lnTo>
                <a:lnTo>
                  <a:pt x="356416" y="310994"/>
                </a:lnTo>
                <a:lnTo>
                  <a:pt x="339181" y="323128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542571" y="1745835"/>
            <a:ext cx="492417" cy="160310"/>
          </a:xfrm>
          <a:custGeom>
            <a:avLst/>
            <a:gdLst/>
            <a:ahLst/>
            <a:cxnLst/>
            <a:rect l="0" t="0" r="0" b="0"/>
            <a:pathLst>
              <a:path w="492417" h="160310">
                <a:moveTo>
                  <a:pt x="0" y="0"/>
                </a:moveTo>
                <a:lnTo>
                  <a:pt x="31154" y="50425"/>
                </a:lnTo>
                <a:lnTo>
                  <a:pt x="86606" y="102774"/>
                </a:lnTo>
                <a:lnTo>
                  <a:pt x="145102" y="132601"/>
                </a:lnTo>
                <a:lnTo>
                  <a:pt x="202058" y="148882"/>
                </a:lnTo>
                <a:lnTo>
                  <a:pt x="254957" y="160309"/>
                </a:lnTo>
                <a:lnTo>
                  <a:pt x="298124" y="159688"/>
                </a:lnTo>
                <a:lnTo>
                  <a:pt x="355066" y="147095"/>
                </a:lnTo>
                <a:lnTo>
                  <a:pt x="398113" y="127587"/>
                </a:lnTo>
                <a:lnTo>
                  <a:pt x="458213" y="77456"/>
                </a:lnTo>
                <a:lnTo>
                  <a:pt x="492416" y="559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228472" y="1667497"/>
            <a:ext cx="481225" cy="187333"/>
          </a:xfrm>
          <a:custGeom>
            <a:avLst/>
            <a:gdLst/>
            <a:ahLst/>
            <a:cxnLst/>
            <a:rect l="0" t="0" r="0" b="0"/>
            <a:pathLst>
              <a:path w="481225" h="187333">
                <a:moveTo>
                  <a:pt x="0" y="0"/>
                </a:moveTo>
                <a:lnTo>
                  <a:pt x="10178" y="33251"/>
                </a:lnTo>
                <a:lnTo>
                  <a:pt x="49062" y="90648"/>
                </a:lnTo>
                <a:lnTo>
                  <a:pt x="85875" y="139692"/>
                </a:lnTo>
                <a:lnTo>
                  <a:pt x="120087" y="163527"/>
                </a:lnTo>
                <a:lnTo>
                  <a:pt x="167666" y="180399"/>
                </a:lnTo>
                <a:lnTo>
                  <a:pt x="215199" y="187332"/>
                </a:lnTo>
                <a:lnTo>
                  <a:pt x="266726" y="183445"/>
                </a:lnTo>
                <a:lnTo>
                  <a:pt x="315428" y="168477"/>
                </a:lnTo>
                <a:lnTo>
                  <a:pt x="373760" y="130568"/>
                </a:lnTo>
                <a:lnTo>
                  <a:pt x="435819" y="82852"/>
                </a:lnTo>
                <a:lnTo>
                  <a:pt x="481224" y="447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27402" y="2473267"/>
            <a:ext cx="581946" cy="276927"/>
            <a:chOff x="6527402" y="2473267"/>
            <a:chExt cx="581946" cy="276927"/>
          </a:xfrm>
        </p:grpSpPr>
        <p:sp>
          <p:nvSpPr>
            <p:cNvPr id="7" name="Freeform 6"/>
            <p:cNvSpPr/>
            <p:nvPr/>
          </p:nvSpPr>
          <p:spPr>
            <a:xfrm>
              <a:off x="6527402" y="2663518"/>
              <a:ext cx="223826" cy="11192"/>
            </a:xfrm>
            <a:custGeom>
              <a:avLst/>
              <a:gdLst/>
              <a:ahLst/>
              <a:cxnLst/>
              <a:rect l="0" t="0" r="0" b="0"/>
              <a:pathLst>
                <a:path w="223826" h="11192">
                  <a:moveTo>
                    <a:pt x="0" y="11191"/>
                  </a:moveTo>
                  <a:lnTo>
                    <a:pt x="45380" y="7876"/>
                  </a:lnTo>
                  <a:lnTo>
                    <a:pt x="95592" y="1556"/>
                  </a:lnTo>
                  <a:lnTo>
                    <a:pt x="140720" y="692"/>
                  </a:lnTo>
                  <a:lnTo>
                    <a:pt x="199201" y="205"/>
                  </a:lnTo>
                  <a:lnTo>
                    <a:pt x="22382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661696" y="247326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95270" y="2741857"/>
              <a:ext cx="11193" cy="1"/>
            </a:xfrm>
            <a:custGeom>
              <a:avLst/>
              <a:gdLst/>
              <a:ahLst/>
              <a:cxnLst/>
              <a:rect l="0" t="0" r="0" b="0"/>
              <a:pathLst>
                <a:path w="11193" h="1">
                  <a:moveTo>
                    <a:pt x="0" y="0"/>
                  </a:moveTo>
                  <a:lnTo>
                    <a:pt x="1119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30287" y="2610880"/>
              <a:ext cx="179061" cy="139314"/>
            </a:xfrm>
            <a:custGeom>
              <a:avLst/>
              <a:gdLst/>
              <a:ahLst/>
              <a:cxnLst/>
              <a:rect l="0" t="0" r="0" b="0"/>
              <a:pathLst>
                <a:path w="179061" h="139314">
                  <a:moveTo>
                    <a:pt x="0" y="19065"/>
                  </a:moveTo>
                  <a:lnTo>
                    <a:pt x="11882" y="7182"/>
                  </a:lnTo>
                  <a:lnTo>
                    <a:pt x="30979" y="1349"/>
                  </a:lnTo>
                  <a:lnTo>
                    <a:pt x="54803" y="0"/>
                  </a:lnTo>
                  <a:lnTo>
                    <a:pt x="77826" y="3545"/>
                  </a:lnTo>
                  <a:lnTo>
                    <a:pt x="97177" y="15897"/>
                  </a:lnTo>
                  <a:lnTo>
                    <a:pt x="105819" y="24414"/>
                  </a:lnTo>
                  <a:lnTo>
                    <a:pt x="110338" y="33822"/>
                  </a:lnTo>
                  <a:lnTo>
                    <a:pt x="112042" y="54223"/>
                  </a:lnTo>
                  <a:lnTo>
                    <a:pt x="105338" y="72409"/>
                  </a:lnTo>
                  <a:lnTo>
                    <a:pt x="80770" y="104348"/>
                  </a:lnTo>
                  <a:lnTo>
                    <a:pt x="53360" y="121153"/>
                  </a:lnTo>
                  <a:lnTo>
                    <a:pt x="21613" y="134007"/>
                  </a:lnTo>
                  <a:lnTo>
                    <a:pt x="19383" y="136727"/>
                  </a:lnTo>
                  <a:lnTo>
                    <a:pt x="22870" y="138541"/>
                  </a:lnTo>
                  <a:lnTo>
                    <a:pt x="40008" y="139313"/>
                  </a:lnTo>
                  <a:lnTo>
                    <a:pt x="98170" y="132992"/>
                  </a:lnTo>
                  <a:lnTo>
                    <a:pt x="145973" y="131574"/>
                  </a:lnTo>
                  <a:lnTo>
                    <a:pt x="179060" y="1309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01390" y="2573988"/>
            <a:ext cx="514798" cy="246209"/>
            <a:chOff x="9101390" y="2573988"/>
            <a:chExt cx="514798" cy="246209"/>
          </a:xfrm>
        </p:grpSpPr>
        <p:sp>
          <p:nvSpPr>
            <p:cNvPr id="12" name="Freeform 11"/>
            <p:cNvSpPr/>
            <p:nvPr/>
          </p:nvSpPr>
          <p:spPr>
            <a:xfrm>
              <a:off x="9101390" y="2730666"/>
              <a:ext cx="145487" cy="11192"/>
            </a:xfrm>
            <a:custGeom>
              <a:avLst/>
              <a:gdLst/>
              <a:ahLst/>
              <a:cxnLst/>
              <a:rect l="0" t="0" r="0" b="0"/>
              <a:pathLst>
                <a:path w="145487" h="11192">
                  <a:moveTo>
                    <a:pt x="0" y="0"/>
                  </a:moveTo>
                  <a:lnTo>
                    <a:pt x="62306" y="0"/>
                  </a:lnTo>
                  <a:lnTo>
                    <a:pt x="119150" y="8857"/>
                  </a:lnTo>
                  <a:lnTo>
                    <a:pt x="145486" y="111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190920" y="2573988"/>
              <a:ext cx="11192" cy="11192"/>
            </a:xfrm>
            <a:custGeom>
              <a:avLst/>
              <a:gdLst/>
              <a:ahLst/>
              <a:cxnLst/>
              <a:rect l="0" t="0" r="0" b="0"/>
              <a:pathLst>
                <a:path w="11192" h="11192">
                  <a:moveTo>
                    <a:pt x="11191" y="1119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190920" y="2809005"/>
              <a:ext cx="11192" cy="11192"/>
            </a:xfrm>
            <a:custGeom>
              <a:avLst/>
              <a:gdLst/>
              <a:ahLst/>
              <a:cxnLst/>
              <a:rect l="0" t="0" r="0" b="0"/>
              <a:pathLst>
                <a:path w="11192" h="11192">
                  <a:moveTo>
                    <a:pt x="0" y="0"/>
                  </a:moveTo>
                  <a:lnTo>
                    <a:pt x="11191" y="111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470701" y="2676092"/>
              <a:ext cx="145487" cy="132914"/>
            </a:xfrm>
            <a:custGeom>
              <a:avLst/>
              <a:gdLst/>
              <a:ahLst/>
              <a:cxnLst/>
              <a:rect l="0" t="0" r="0" b="0"/>
              <a:pathLst>
                <a:path w="145487" h="132914">
                  <a:moveTo>
                    <a:pt x="0" y="32191"/>
                  </a:moveTo>
                  <a:lnTo>
                    <a:pt x="5941" y="14368"/>
                  </a:lnTo>
                  <a:lnTo>
                    <a:pt x="12666" y="9118"/>
                  </a:lnTo>
                  <a:lnTo>
                    <a:pt x="33400" y="3284"/>
                  </a:lnTo>
                  <a:lnTo>
                    <a:pt x="73037" y="0"/>
                  </a:lnTo>
                  <a:lnTo>
                    <a:pt x="83509" y="3270"/>
                  </a:lnTo>
                  <a:lnTo>
                    <a:pt x="91732" y="9180"/>
                  </a:lnTo>
                  <a:lnTo>
                    <a:pt x="98460" y="16850"/>
                  </a:lnTo>
                  <a:lnTo>
                    <a:pt x="101701" y="25694"/>
                  </a:lnTo>
                  <a:lnTo>
                    <a:pt x="101985" y="45469"/>
                  </a:lnTo>
                  <a:lnTo>
                    <a:pt x="94652" y="63376"/>
                  </a:lnTo>
                  <a:lnTo>
                    <a:pt x="89214" y="71633"/>
                  </a:lnTo>
                  <a:lnTo>
                    <a:pt x="73225" y="84124"/>
                  </a:lnTo>
                  <a:lnTo>
                    <a:pt x="19600" y="119034"/>
                  </a:lnTo>
                  <a:lnTo>
                    <a:pt x="9337" y="123660"/>
                  </a:lnTo>
                  <a:lnTo>
                    <a:pt x="7468" y="126745"/>
                  </a:lnTo>
                  <a:lnTo>
                    <a:pt x="11195" y="128800"/>
                  </a:lnTo>
                  <a:lnTo>
                    <a:pt x="58858" y="132100"/>
                  </a:lnTo>
                  <a:lnTo>
                    <a:pt x="115480" y="126304"/>
                  </a:lnTo>
                  <a:lnTo>
                    <a:pt x="145486" y="132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368785" y="394013"/>
            <a:ext cx="303360" cy="370971"/>
          </a:xfrm>
          <a:custGeom>
            <a:avLst/>
            <a:gdLst/>
            <a:ahLst/>
            <a:cxnLst/>
            <a:rect l="0" t="0" r="0" b="0"/>
            <a:pathLst>
              <a:path w="303360" h="370971">
                <a:moveTo>
                  <a:pt x="34769" y="64828"/>
                </a:moveTo>
                <a:lnTo>
                  <a:pt x="68020" y="54650"/>
                </a:lnTo>
                <a:lnTo>
                  <a:pt x="124062" y="8495"/>
                </a:lnTo>
                <a:lnTo>
                  <a:pt x="131602" y="1160"/>
                </a:lnTo>
                <a:lnTo>
                  <a:pt x="135385" y="0"/>
                </a:lnTo>
                <a:lnTo>
                  <a:pt x="136663" y="2957"/>
                </a:lnTo>
                <a:lnTo>
                  <a:pt x="126711" y="53549"/>
                </a:lnTo>
                <a:lnTo>
                  <a:pt x="112846" y="106997"/>
                </a:lnTo>
                <a:lnTo>
                  <a:pt x="98133" y="165728"/>
                </a:lnTo>
                <a:lnTo>
                  <a:pt x="83254" y="220574"/>
                </a:lnTo>
                <a:lnTo>
                  <a:pt x="71657" y="278015"/>
                </a:lnTo>
                <a:lnTo>
                  <a:pt x="63057" y="331317"/>
                </a:lnTo>
                <a:lnTo>
                  <a:pt x="57357" y="340722"/>
                </a:lnTo>
                <a:lnTo>
                  <a:pt x="41077" y="354487"/>
                </a:lnTo>
                <a:lnTo>
                  <a:pt x="0" y="370970"/>
                </a:lnTo>
                <a:lnTo>
                  <a:pt x="52994" y="366262"/>
                </a:lnTo>
                <a:lnTo>
                  <a:pt x="111043" y="358236"/>
                </a:lnTo>
                <a:lnTo>
                  <a:pt x="161820" y="353206"/>
                </a:lnTo>
                <a:lnTo>
                  <a:pt x="218339" y="346308"/>
                </a:lnTo>
                <a:lnTo>
                  <a:pt x="276781" y="332660"/>
                </a:lnTo>
                <a:lnTo>
                  <a:pt x="303359" y="322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0300" y="2615414"/>
            <a:ext cx="581946" cy="462535"/>
            <a:chOff x="260300" y="2615414"/>
            <a:chExt cx="581946" cy="462535"/>
          </a:xfrm>
        </p:grpSpPr>
        <p:sp>
          <p:nvSpPr>
            <p:cNvPr id="18" name="Freeform 17"/>
            <p:cNvSpPr/>
            <p:nvPr/>
          </p:nvSpPr>
          <p:spPr>
            <a:xfrm>
              <a:off x="260300" y="2727663"/>
              <a:ext cx="313356" cy="350286"/>
            </a:xfrm>
            <a:custGeom>
              <a:avLst/>
              <a:gdLst/>
              <a:ahLst/>
              <a:cxnLst/>
              <a:rect l="0" t="0" r="0" b="0"/>
              <a:pathLst>
                <a:path w="313356" h="350286">
                  <a:moveTo>
                    <a:pt x="0" y="47768"/>
                  </a:moveTo>
                  <a:lnTo>
                    <a:pt x="11882" y="29945"/>
                  </a:lnTo>
                  <a:lnTo>
                    <a:pt x="30980" y="17879"/>
                  </a:lnTo>
                  <a:lnTo>
                    <a:pt x="83768" y="0"/>
                  </a:lnTo>
                  <a:lnTo>
                    <a:pt x="127338" y="179"/>
                  </a:lnTo>
                  <a:lnTo>
                    <a:pt x="165808" y="14048"/>
                  </a:lnTo>
                  <a:lnTo>
                    <a:pt x="200832" y="39849"/>
                  </a:lnTo>
                  <a:lnTo>
                    <a:pt x="222954" y="71120"/>
                  </a:lnTo>
                  <a:lnTo>
                    <a:pt x="231442" y="109952"/>
                  </a:lnTo>
                  <a:lnTo>
                    <a:pt x="222075" y="152959"/>
                  </a:lnTo>
                  <a:lnTo>
                    <a:pt x="187695" y="212052"/>
                  </a:lnTo>
                  <a:lnTo>
                    <a:pt x="139900" y="274652"/>
                  </a:lnTo>
                  <a:lnTo>
                    <a:pt x="79937" y="315778"/>
                  </a:lnTo>
                  <a:lnTo>
                    <a:pt x="68213" y="323432"/>
                  </a:lnTo>
                  <a:lnTo>
                    <a:pt x="62884" y="331022"/>
                  </a:lnTo>
                  <a:lnTo>
                    <a:pt x="61818" y="338569"/>
                  </a:lnTo>
                  <a:lnTo>
                    <a:pt x="63595" y="346087"/>
                  </a:lnTo>
                  <a:lnTo>
                    <a:pt x="69753" y="349855"/>
                  </a:lnTo>
                  <a:lnTo>
                    <a:pt x="118691" y="350285"/>
                  </a:lnTo>
                  <a:lnTo>
                    <a:pt x="169877" y="350036"/>
                  </a:lnTo>
                  <a:lnTo>
                    <a:pt x="224420" y="349962"/>
                  </a:lnTo>
                  <a:lnTo>
                    <a:pt x="286669" y="343997"/>
                  </a:lnTo>
                  <a:lnTo>
                    <a:pt x="313355" y="338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06508" y="2615414"/>
              <a:ext cx="145487" cy="132889"/>
            </a:xfrm>
            <a:custGeom>
              <a:avLst/>
              <a:gdLst/>
              <a:ahLst/>
              <a:cxnLst/>
              <a:rect l="0" t="0" r="0" b="0"/>
              <a:pathLst>
                <a:path w="145487" h="132889">
                  <a:moveTo>
                    <a:pt x="0" y="70487"/>
                  </a:moveTo>
                  <a:lnTo>
                    <a:pt x="0" y="46723"/>
                  </a:lnTo>
                  <a:lnTo>
                    <a:pt x="6632" y="28424"/>
                  </a:lnTo>
                  <a:lnTo>
                    <a:pt x="11882" y="20062"/>
                  </a:lnTo>
                  <a:lnTo>
                    <a:pt x="27663" y="7456"/>
                  </a:lnTo>
                  <a:lnTo>
                    <a:pt x="37094" y="2353"/>
                  </a:lnTo>
                  <a:lnTo>
                    <a:pt x="57521" y="0"/>
                  </a:lnTo>
                  <a:lnTo>
                    <a:pt x="68190" y="1113"/>
                  </a:lnTo>
                  <a:lnTo>
                    <a:pt x="75304" y="6829"/>
                  </a:lnTo>
                  <a:lnTo>
                    <a:pt x="83207" y="26444"/>
                  </a:lnTo>
                  <a:lnTo>
                    <a:pt x="81715" y="65450"/>
                  </a:lnTo>
                  <a:lnTo>
                    <a:pt x="73208" y="87315"/>
                  </a:lnTo>
                  <a:lnTo>
                    <a:pt x="47482" y="121615"/>
                  </a:lnTo>
                  <a:lnTo>
                    <a:pt x="47820" y="126955"/>
                  </a:lnTo>
                  <a:lnTo>
                    <a:pt x="53019" y="130515"/>
                  </a:lnTo>
                  <a:lnTo>
                    <a:pt x="61459" y="132888"/>
                  </a:lnTo>
                  <a:lnTo>
                    <a:pt x="115953" y="128151"/>
                  </a:lnTo>
                  <a:lnTo>
                    <a:pt x="145486" y="1264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6289" y="2898535"/>
              <a:ext cx="55957" cy="11192"/>
            </a:xfrm>
            <a:custGeom>
              <a:avLst/>
              <a:gdLst/>
              <a:ahLst/>
              <a:cxnLst/>
              <a:rect l="0" t="0" r="0" b="0"/>
              <a:pathLst>
                <a:path w="55957" h="11192">
                  <a:moveTo>
                    <a:pt x="0" y="11191"/>
                  </a:moveTo>
                  <a:lnTo>
                    <a:pt x="559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63907" y="2775431"/>
              <a:ext cx="67148" cy="11192"/>
            </a:xfrm>
            <a:custGeom>
              <a:avLst/>
              <a:gdLst/>
              <a:ahLst/>
              <a:cxnLst/>
              <a:rect l="0" t="0" r="0" b="0"/>
              <a:pathLst>
                <a:path w="67148" h="11192">
                  <a:moveTo>
                    <a:pt x="0" y="11191"/>
                  </a:moveTo>
                  <a:lnTo>
                    <a:pt x="47605" y="2333"/>
                  </a:lnTo>
                  <a:lnTo>
                    <a:pt x="6714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4253" y="2709666"/>
            <a:ext cx="740911" cy="356738"/>
            <a:chOff x="974253" y="2709666"/>
            <a:chExt cx="740911" cy="356738"/>
          </a:xfrm>
        </p:grpSpPr>
        <p:sp>
          <p:nvSpPr>
            <p:cNvPr id="23" name="Freeform 22"/>
            <p:cNvSpPr/>
            <p:nvPr/>
          </p:nvSpPr>
          <p:spPr>
            <a:xfrm>
              <a:off x="974253" y="2709666"/>
              <a:ext cx="248496" cy="312961"/>
            </a:xfrm>
            <a:custGeom>
              <a:avLst/>
              <a:gdLst/>
              <a:ahLst/>
              <a:cxnLst/>
              <a:rect l="0" t="0" r="0" b="0"/>
              <a:pathLst>
                <a:path w="248496" h="312961">
                  <a:moveTo>
                    <a:pt x="13479" y="32191"/>
                  </a:moveTo>
                  <a:lnTo>
                    <a:pt x="19420" y="14368"/>
                  </a:lnTo>
                  <a:lnTo>
                    <a:pt x="26144" y="9118"/>
                  </a:lnTo>
                  <a:lnTo>
                    <a:pt x="46878" y="3284"/>
                  </a:lnTo>
                  <a:lnTo>
                    <a:pt x="92457" y="0"/>
                  </a:lnTo>
                  <a:lnTo>
                    <a:pt x="117385" y="5863"/>
                  </a:lnTo>
                  <a:lnTo>
                    <a:pt x="159594" y="29892"/>
                  </a:lnTo>
                  <a:lnTo>
                    <a:pt x="166845" y="39363"/>
                  </a:lnTo>
                  <a:lnTo>
                    <a:pt x="174902" y="63149"/>
                  </a:lnTo>
                  <a:lnTo>
                    <a:pt x="173497" y="104504"/>
                  </a:lnTo>
                  <a:lnTo>
                    <a:pt x="159264" y="148259"/>
                  </a:lnTo>
                  <a:lnTo>
                    <a:pt x="124483" y="205118"/>
                  </a:lnTo>
                  <a:lnTo>
                    <a:pt x="72846" y="256928"/>
                  </a:lnTo>
                  <a:lnTo>
                    <a:pt x="13928" y="299919"/>
                  </a:lnTo>
                  <a:lnTo>
                    <a:pt x="2587" y="307667"/>
                  </a:lnTo>
                  <a:lnTo>
                    <a:pt x="0" y="311589"/>
                  </a:lnTo>
                  <a:lnTo>
                    <a:pt x="3250" y="312960"/>
                  </a:lnTo>
                  <a:lnTo>
                    <a:pt x="58831" y="304411"/>
                  </a:lnTo>
                  <a:lnTo>
                    <a:pt x="112854" y="300613"/>
                  </a:lnTo>
                  <a:lnTo>
                    <a:pt x="162926" y="295318"/>
                  </a:lnTo>
                  <a:lnTo>
                    <a:pt x="201760" y="292136"/>
                  </a:lnTo>
                  <a:lnTo>
                    <a:pt x="248495" y="289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233939" y="2864961"/>
              <a:ext cx="156679" cy="167870"/>
            </a:xfrm>
            <a:custGeom>
              <a:avLst/>
              <a:gdLst/>
              <a:ahLst/>
              <a:cxnLst/>
              <a:rect l="0" t="0" r="0" b="0"/>
              <a:pathLst>
                <a:path w="156679" h="167870">
                  <a:moveTo>
                    <a:pt x="156678" y="0"/>
                  </a:moveTo>
                  <a:lnTo>
                    <a:pt x="109566" y="57266"/>
                  </a:lnTo>
                  <a:lnTo>
                    <a:pt x="60052" y="104296"/>
                  </a:lnTo>
                  <a:lnTo>
                    <a:pt x="22353" y="139913"/>
                  </a:lnTo>
                  <a:lnTo>
                    <a:pt x="0" y="1678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22748" y="2820196"/>
              <a:ext cx="134296" cy="246208"/>
            </a:xfrm>
            <a:custGeom>
              <a:avLst/>
              <a:gdLst/>
              <a:ahLst/>
              <a:cxnLst/>
              <a:rect l="0" t="0" r="0" b="0"/>
              <a:pathLst>
                <a:path w="134296" h="246208">
                  <a:moveTo>
                    <a:pt x="0" y="0"/>
                  </a:moveTo>
                  <a:lnTo>
                    <a:pt x="21518" y="52671"/>
                  </a:lnTo>
                  <a:lnTo>
                    <a:pt x="49061" y="106520"/>
                  </a:lnTo>
                  <a:lnTo>
                    <a:pt x="85874" y="163628"/>
                  </a:lnTo>
                  <a:lnTo>
                    <a:pt x="119798" y="225492"/>
                  </a:lnTo>
                  <a:lnTo>
                    <a:pt x="134295" y="2462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435382" y="2804769"/>
              <a:ext cx="279782" cy="234924"/>
            </a:xfrm>
            <a:custGeom>
              <a:avLst/>
              <a:gdLst/>
              <a:ahLst/>
              <a:cxnLst/>
              <a:rect l="0" t="0" r="0" b="0"/>
              <a:pathLst>
                <a:path w="279782" h="234924">
                  <a:moveTo>
                    <a:pt x="0" y="49000"/>
                  </a:moveTo>
                  <a:lnTo>
                    <a:pt x="5941" y="31177"/>
                  </a:lnTo>
                  <a:lnTo>
                    <a:pt x="18805" y="19111"/>
                  </a:lnTo>
                  <a:lnTo>
                    <a:pt x="57460" y="1233"/>
                  </a:lnTo>
                  <a:lnTo>
                    <a:pt x="79007" y="0"/>
                  </a:lnTo>
                  <a:lnTo>
                    <a:pt x="129177" y="9340"/>
                  </a:lnTo>
                  <a:lnTo>
                    <a:pt x="151087" y="22669"/>
                  </a:lnTo>
                  <a:lnTo>
                    <a:pt x="185416" y="61622"/>
                  </a:lnTo>
                  <a:lnTo>
                    <a:pt x="191004" y="86526"/>
                  </a:lnTo>
                  <a:lnTo>
                    <a:pt x="188099" y="112930"/>
                  </a:lnTo>
                  <a:lnTo>
                    <a:pt x="172481" y="147525"/>
                  </a:lnTo>
                  <a:lnTo>
                    <a:pt x="137650" y="189976"/>
                  </a:lnTo>
                  <a:lnTo>
                    <a:pt x="109590" y="212908"/>
                  </a:lnTo>
                  <a:lnTo>
                    <a:pt x="106634" y="219202"/>
                  </a:lnTo>
                  <a:lnTo>
                    <a:pt x="108393" y="224642"/>
                  </a:lnTo>
                  <a:lnTo>
                    <a:pt x="113297" y="229512"/>
                  </a:lnTo>
                  <a:lnTo>
                    <a:pt x="132009" y="234923"/>
                  </a:lnTo>
                  <a:lnTo>
                    <a:pt x="183771" y="234653"/>
                  </a:lnTo>
                  <a:lnTo>
                    <a:pt x="242215" y="230014"/>
                  </a:lnTo>
                  <a:lnTo>
                    <a:pt x="279781" y="228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50529" y="2685901"/>
            <a:ext cx="964155" cy="391695"/>
            <a:chOff x="3550529" y="2685901"/>
            <a:chExt cx="964155" cy="391695"/>
          </a:xfrm>
        </p:grpSpPr>
        <p:sp>
          <p:nvSpPr>
            <p:cNvPr id="28" name="Freeform 27"/>
            <p:cNvSpPr/>
            <p:nvPr/>
          </p:nvSpPr>
          <p:spPr>
            <a:xfrm>
              <a:off x="3550529" y="2685901"/>
              <a:ext cx="214934" cy="391695"/>
            </a:xfrm>
            <a:custGeom>
              <a:avLst/>
              <a:gdLst/>
              <a:ahLst/>
              <a:cxnLst/>
              <a:rect l="0" t="0" r="0" b="0"/>
              <a:pathLst>
                <a:path w="214934" h="391695">
                  <a:moveTo>
                    <a:pt x="0" y="0"/>
                  </a:moveTo>
                  <a:lnTo>
                    <a:pt x="29290" y="7691"/>
                  </a:lnTo>
                  <a:lnTo>
                    <a:pt x="89052" y="10500"/>
                  </a:lnTo>
                  <a:lnTo>
                    <a:pt x="149122" y="11054"/>
                  </a:lnTo>
                  <a:lnTo>
                    <a:pt x="188012" y="17092"/>
                  </a:lnTo>
                  <a:lnTo>
                    <a:pt x="197463" y="22586"/>
                  </a:lnTo>
                  <a:lnTo>
                    <a:pt x="211279" y="38638"/>
                  </a:lnTo>
                  <a:lnTo>
                    <a:pt x="214933" y="68155"/>
                  </a:lnTo>
                  <a:lnTo>
                    <a:pt x="209999" y="120086"/>
                  </a:lnTo>
                  <a:lnTo>
                    <a:pt x="200661" y="170290"/>
                  </a:lnTo>
                  <a:lnTo>
                    <a:pt x="193336" y="224542"/>
                  </a:lnTo>
                  <a:lnTo>
                    <a:pt x="184533" y="276677"/>
                  </a:lnTo>
                  <a:lnTo>
                    <a:pt x="165219" y="338855"/>
                  </a:lnTo>
                  <a:lnTo>
                    <a:pt x="145486" y="3916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30310" y="2702342"/>
              <a:ext cx="212635" cy="173811"/>
            </a:xfrm>
            <a:custGeom>
              <a:avLst/>
              <a:gdLst/>
              <a:ahLst/>
              <a:cxnLst/>
              <a:rect l="0" t="0" r="0" b="0"/>
              <a:pathLst>
                <a:path w="212635" h="173811">
                  <a:moveTo>
                    <a:pt x="0" y="5941"/>
                  </a:moveTo>
                  <a:lnTo>
                    <a:pt x="17823" y="0"/>
                  </a:lnTo>
                  <a:lnTo>
                    <a:pt x="52671" y="2247"/>
                  </a:lnTo>
                  <a:lnTo>
                    <a:pt x="88556" y="16728"/>
                  </a:lnTo>
                  <a:lnTo>
                    <a:pt x="104848" y="33118"/>
                  </a:lnTo>
                  <a:lnTo>
                    <a:pt x="114990" y="54080"/>
                  </a:lnTo>
                  <a:lnTo>
                    <a:pt x="119497" y="79977"/>
                  </a:lnTo>
                  <a:lnTo>
                    <a:pt x="114869" y="104750"/>
                  </a:lnTo>
                  <a:lnTo>
                    <a:pt x="98281" y="136354"/>
                  </a:lnTo>
                  <a:lnTo>
                    <a:pt x="91634" y="145109"/>
                  </a:lnTo>
                  <a:lnTo>
                    <a:pt x="92176" y="152189"/>
                  </a:lnTo>
                  <a:lnTo>
                    <a:pt x="97511" y="158152"/>
                  </a:lnTo>
                  <a:lnTo>
                    <a:pt x="106042" y="163372"/>
                  </a:lnTo>
                  <a:lnTo>
                    <a:pt x="165576" y="170717"/>
                  </a:lnTo>
                  <a:lnTo>
                    <a:pt x="212634" y="1738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32474" y="2932108"/>
              <a:ext cx="67148" cy="11192"/>
            </a:xfrm>
            <a:custGeom>
              <a:avLst/>
              <a:gdLst/>
              <a:ahLst/>
              <a:cxnLst/>
              <a:rect l="0" t="0" r="0" b="0"/>
              <a:pathLst>
                <a:path w="67148" h="11192">
                  <a:moveTo>
                    <a:pt x="0" y="0"/>
                  </a:moveTo>
                  <a:lnTo>
                    <a:pt x="33251" y="1244"/>
                  </a:lnTo>
                  <a:lnTo>
                    <a:pt x="67147" y="111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77239" y="2831387"/>
              <a:ext cx="55957" cy="11192"/>
            </a:xfrm>
            <a:custGeom>
              <a:avLst/>
              <a:gdLst/>
              <a:ahLst/>
              <a:cxnLst/>
              <a:rect l="0" t="0" r="0" b="0"/>
              <a:pathLst>
                <a:path w="55957" h="11192">
                  <a:moveTo>
                    <a:pt x="0" y="11191"/>
                  </a:moveTo>
                  <a:lnTo>
                    <a:pt x="559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78681" y="2820887"/>
              <a:ext cx="117188" cy="10501"/>
            </a:xfrm>
            <a:custGeom>
              <a:avLst/>
              <a:gdLst/>
              <a:ahLst/>
              <a:cxnLst/>
              <a:rect l="0" t="0" r="0" b="0"/>
              <a:pathLst>
                <a:path w="117188" h="10501">
                  <a:moveTo>
                    <a:pt x="0" y="10500"/>
                  </a:moveTo>
                  <a:lnTo>
                    <a:pt x="29291" y="2809"/>
                  </a:lnTo>
                  <a:lnTo>
                    <a:pt x="89053" y="0"/>
                  </a:lnTo>
                  <a:lnTo>
                    <a:pt x="117187" y="2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34637" y="2971051"/>
              <a:ext cx="80047" cy="106545"/>
            </a:xfrm>
            <a:custGeom>
              <a:avLst/>
              <a:gdLst/>
              <a:ahLst/>
              <a:cxnLst/>
              <a:rect l="0" t="0" r="0" b="0"/>
              <a:pathLst>
                <a:path w="80047" h="106545">
                  <a:moveTo>
                    <a:pt x="80046" y="0"/>
                  </a:moveTo>
                  <a:lnTo>
                    <a:pt x="64798" y="18144"/>
                  </a:lnTo>
                  <a:lnTo>
                    <a:pt x="24406" y="74897"/>
                  </a:lnTo>
                  <a:lnTo>
                    <a:pt x="0" y="1065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3446" y="2687002"/>
            <a:ext cx="715821" cy="401785"/>
            <a:chOff x="4423446" y="2687002"/>
            <a:chExt cx="715821" cy="401785"/>
          </a:xfrm>
        </p:grpSpPr>
        <p:sp>
          <p:nvSpPr>
            <p:cNvPr id="35" name="Freeform 34"/>
            <p:cNvSpPr/>
            <p:nvPr/>
          </p:nvSpPr>
          <p:spPr>
            <a:xfrm>
              <a:off x="4423446" y="2687002"/>
              <a:ext cx="178613" cy="345829"/>
            </a:xfrm>
            <a:custGeom>
              <a:avLst/>
              <a:gdLst/>
              <a:ahLst/>
              <a:cxnLst/>
              <a:rect l="0" t="0" r="0" b="0"/>
              <a:pathLst>
                <a:path w="178613" h="345829">
                  <a:moveTo>
                    <a:pt x="0" y="32473"/>
                  </a:moveTo>
                  <a:lnTo>
                    <a:pt x="28048" y="15847"/>
                  </a:lnTo>
                  <a:lnTo>
                    <a:pt x="66201" y="4473"/>
                  </a:lnTo>
                  <a:lnTo>
                    <a:pt x="123654" y="0"/>
                  </a:lnTo>
                  <a:lnTo>
                    <a:pt x="150705" y="1875"/>
                  </a:lnTo>
                  <a:lnTo>
                    <a:pt x="171017" y="10998"/>
                  </a:lnTo>
                  <a:lnTo>
                    <a:pt x="176185" y="19400"/>
                  </a:lnTo>
                  <a:lnTo>
                    <a:pt x="178612" y="41998"/>
                  </a:lnTo>
                  <a:lnTo>
                    <a:pt x="168794" y="97034"/>
                  </a:lnTo>
                  <a:lnTo>
                    <a:pt x="147511" y="152486"/>
                  </a:lnTo>
                  <a:lnTo>
                    <a:pt x="125024" y="205672"/>
                  </a:lnTo>
                  <a:lnTo>
                    <a:pt x="97877" y="262831"/>
                  </a:lnTo>
                  <a:lnTo>
                    <a:pt x="82567" y="311334"/>
                  </a:lnTo>
                  <a:lnTo>
                    <a:pt x="78339" y="3458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03228" y="2797813"/>
              <a:ext cx="111913" cy="212635"/>
            </a:xfrm>
            <a:custGeom>
              <a:avLst/>
              <a:gdLst/>
              <a:ahLst/>
              <a:cxnLst/>
              <a:rect l="0" t="0" r="0" b="0"/>
              <a:pathLst>
                <a:path w="111913" h="212635">
                  <a:moveTo>
                    <a:pt x="111912" y="0"/>
                  </a:moveTo>
                  <a:lnTo>
                    <a:pt x="96422" y="45380"/>
                  </a:lnTo>
                  <a:lnTo>
                    <a:pt x="70028" y="95593"/>
                  </a:lnTo>
                  <a:lnTo>
                    <a:pt x="39623" y="153408"/>
                  </a:lnTo>
                  <a:lnTo>
                    <a:pt x="0" y="2126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692036" y="2775431"/>
              <a:ext cx="145488" cy="235017"/>
            </a:xfrm>
            <a:custGeom>
              <a:avLst/>
              <a:gdLst/>
              <a:ahLst/>
              <a:cxnLst/>
              <a:rect l="0" t="0" r="0" b="0"/>
              <a:pathLst>
                <a:path w="145488" h="235017">
                  <a:moveTo>
                    <a:pt x="0" y="0"/>
                  </a:moveTo>
                  <a:lnTo>
                    <a:pt x="31154" y="52671"/>
                  </a:lnTo>
                  <a:lnTo>
                    <a:pt x="67320" y="105938"/>
                  </a:lnTo>
                  <a:lnTo>
                    <a:pt x="97025" y="161438"/>
                  </a:lnTo>
                  <a:lnTo>
                    <a:pt x="136526" y="221888"/>
                  </a:lnTo>
                  <a:lnTo>
                    <a:pt x="145487" y="2350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38244" y="2745989"/>
              <a:ext cx="201023" cy="342798"/>
            </a:xfrm>
            <a:custGeom>
              <a:avLst/>
              <a:gdLst/>
              <a:ahLst/>
              <a:cxnLst/>
              <a:rect l="0" t="0" r="0" b="0"/>
              <a:pathLst>
                <a:path w="201023" h="342798">
                  <a:moveTo>
                    <a:pt x="0" y="29442"/>
                  </a:moveTo>
                  <a:lnTo>
                    <a:pt x="58510" y="10353"/>
                  </a:lnTo>
                  <a:lnTo>
                    <a:pt x="97609" y="1956"/>
                  </a:lnTo>
                  <a:lnTo>
                    <a:pt x="144871" y="2367"/>
                  </a:lnTo>
                  <a:lnTo>
                    <a:pt x="167596" y="0"/>
                  </a:lnTo>
                  <a:lnTo>
                    <a:pt x="190130" y="3093"/>
                  </a:lnTo>
                  <a:lnTo>
                    <a:pt x="196388" y="9389"/>
                  </a:lnTo>
                  <a:lnTo>
                    <a:pt x="199316" y="18560"/>
                  </a:lnTo>
                  <a:lnTo>
                    <a:pt x="201022" y="69018"/>
                  </a:lnTo>
                  <a:lnTo>
                    <a:pt x="195377" y="118125"/>
                  </a:lnTo>
                  <a:lnTo>
                    <a:pt x="191770" y="172052"/>
                  </a:lnTo>
                  <a:lnTo>
                    <a:pt x="182860" y="233079"/>
                  </a:lnTo>
                  <a:lnTo>
                    <a:pt x="180186" y="293155"/>
                  </a:lnTo>
                  <a:lnTo>
                    <a:pt x="179060" y="3427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6507745" y="2319239"/>
            <a:ext cx="911801" cy="735776"/>
          </a:xfrm>
          <a:custGeom>
            <a:avLst/>
            <a:gdLst/>
            <a:ahLst/>
            <a:cxnLst/>
            <a:rect l="0" t="0" r="0" b="0"/>
            <a:pathLst>
              <a:path w="911801" h="735776">
                <a:moveTo>
                  <a:pt x="30848" y="500957"/>
                </a:moveTo>
                <a:lnTo>
                  <a:pt x="70269" y="561930"/>
                </a:lnTo>
                <a:lnTo>
                  <a:pt x="102214" y="599296"/>
                </a:lnTo>
                <a:lnTo>
                  <a:pt x="157502" y="642656"/>
                </a:lnTo>
                <a:lnTo>
                  <a:pt x="179155" y="658438"/>
                </a:lnTo>
                <a:lnTo>
                  <a:pt x="242134" y="688812"/>
                </a:lnTo>
                <a:lnTo>
                  <a:pt x="295672" y="708650"/>
                </a:lnTo>
                <a:lnTo>
                  <a:pt x="346775" y="724543"/>
                </a:lnTo>
                <a:lnTo>
                  <a:pt x="404398" y="733715"/>
                </a:lnTo>
                <a:lnTo>
                  <a:pt x="467408" y="735527"/>
                </a:lnTo>
                <a:lnTo>
                  <a:pt x="511288" y="735775"/>
                </a:lnTo>
                <a:lnTo>
                  <a:pt x="567105" y="729973"/>
                </a:lnTo>
                <a:lnTo>
                  <a:pt x="622834" y="716873"/>
                </a:lnTo>
                <a:lnTo>
                  <a:pt x="677134" y="702311"/>
                </a:lnTo>
                <a:lnTo>
                  <a:pt x="735527" y="676045"/>
                </a:lnTo>
                <a:lnTo>
                  <a:pt x="780589" y="651691"/>
                </a:lnTo>
                <a:lnTo>
                  <a:pt x="843420" y="594524"/>
                </a:lnTo>
                <a:lnTo>
                  <a:pt x="873792" y="553013"/>
                </a:lnTo>
                <a:lnTo>
                  <a:pt x="900425" y="494153"/>
                </a:lnTo>
                <a:lnTo>
                  <a:pt x="908498" y="465603"/>
                </a:lnTo>
                <a:lnTo>
                  <a:pt x="911800" y="407583"/>
                </a:lnTo>
                <a:lnTo>
                  <a:pt x="905455" y="346871"/>
                </a:lnTo>
                <a:lnTo>
                  <a:pt x="892172" y="291045"/>
                </a:lnTo>
                <a:lnTo>
                  <a:pt x="883691" y="268394"/>
                </a:lnTo>
                <a:lnTo>
                  <a:pt x="851318" y="210297"/>
                </a:lnTo>
                <a:lnTo>
                  <a:pt x="801224" y="154152"/>
                </a:lnTo>
                <a:lnTo>
                  <a:pt x="742185" y="105871"/>
                </a:lnTo>
                <a:lnTo>
                  <a:pt x="681015" y="68273"/>
                </a:lnTo>
                <a:lnTo>
                  <a:pt x="620810" y="34246"/>
                </a:lnTo>
                <a:lnTo>
                  <a:pt x="569611" y="16659"/>
                </a:lnTo>
                <a:lnTo>
                  <a:pt x="515884" y="8901"/>
                </a:lnTo>
                <a:lnTo>
                  <a:pt x="464744" y="0"/>
                </a:lnTo>
                <a:lnTo>
                  <a:pt x="411836" y="1452"/>
                </a:lnTo>
                <a:lnTo>
                  <a:pt x="354295" y="9757"/>
                </a:lnTo>
                <a:lnTo>
                  <a:pt x="301432" y="23703"/>
                </a:lnTo>
                <a:lnTo>
                  <a:pt x="243744" y="45463"/>
                </a:lnTo>
                <a:lnTo>
                  <a:pt x="188804" y="79860"/>
                </a:lnTo>
                <a:lnTo>
                  <a:pt x="131779" y="131914"/>
                </a:lnTo>
                <a:lnTo>
                  <a:pt x="91053" y="178165"/>
                </a:lnTo>
                <a:lnTo>
                  <a:pt x="62158" y="232598"/>
                </a:lnTo>
                <a:lnTo>
                  <a:pt x="35753" y="288353"/>
                </a:lnTo>
                <a:lnTo>
                  <a:pt x="16081" y="344283"/>
                </a:lnTo>
                <a:lnTo>
                  <a:pt x="2279" y="392775"/>
                </a:lnTo>
                <a:lnTo>
                  <a:pt x="0" y="451909"/>
                </a:lnTo>
                <a:lnTo>
                  <a:pt x="3875" y="503613"/>
                </a:lnTo>
                <a:lnTo>
                  <a:pt x="13046" y="558943"/>
                </a:lnTo>
                <a:lnTo>
                  <a:pt x="19657" y="5904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7948691" y="2358407"/>
            <a:ext cx="1119126" cy="417025"/>
            <a:chOff x="7948691" y="2358407"/>
            <a:chExt cx="1119126" cy="417025"/>
          </a:xfrm>
        </p:grpSpPr>
        <p:sp>
          <p:nvSpPr>
            <p:cNvPr id="41" name="Freeform 40"/>
            <p:cNvSpPr/>
            <p:nvPr/>
          </p:nvSpPr>
          <p:spPr>
            <a:xfrm>
              <a:off x="7948691" y="2394363"/>
              <a:ext cx="201444" cy="381069"/>
            </a:xfrm>
            <a:custGeom>
              <a:avLst/>
              <a:gdLst/>
              <a:ahLst/>
              <a:cxnLst/>
              <a:rect l="0" t="0" r="0" b="0"/>
              <a:pathLst>
                <a:path w="201444" h="381069">
                  <a:moveTo>
                    <a:pt x="0" y="325112"/>
                  </a:moveTo>
                  <a:lnTo>
                    <a:pt x="21517" y="262805"/>
                  </a:lnTo>
                  <a:lnTo>
                    <a:pt x="35943" y="208001"/>
                  </a:lnTo>
                  <a:lnTo>
                    <a:pt x="54034" y="150452"/>
                  </a:lnTo>
                  <a:lnTo>
                    <a:pt x="69203" y="94024"/>
                  </a:lnTo>
                  <a:lnTo>
                    <a:pt x="87514" y="43869"/>
                  </a:lnTo>
                  <a:lnTo>
                    <a:pt x="102749" y="3448"/>
                  </a:lnTo>
                  <a:lnTo>
                    <a:pt x="108290" y="0"/>
                  </a:lnTo>
                  <a:lnTo>
                    <a:pt x="114472" y="2675"/>
                  </a:lnTo>
                  <a:lnTo>
                    <a:pt x="121079" y="9433"/>
                  </a:lnTo>
                  <a:lnTo>
                    <a:pt x="128421" y="30205"/>
                  </a:lnTo>
                  <a:lnTo>
                    <a:pt x="142456" y="92064"/>
                  </a:lnTo>
                  <a:lnTo>
                    <a:pt x="151911" y="142628"/>
                  </a:lnTo>
                  <a:lnTo>
                    <a:pt x="156508" y="200579"/>
                  </a:lnTo>
                  <a:lnTo>
                    <a:pt x="165256" y="262103"/>
                  </a:lnTo>
                  <a:lnTo>
                    <a:pt x="170437" y="298351"/>
                  </a:lnTo>
                  <a:lnTo>
                    <a:pt x="190597" y="353243"/>
                  </a:lnTo>
                  <a:lnTo>
                    <a:pt x="201443" y="3810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015839" y="2641136"/>
              <a:ext cx="190252" cy="44766"/>
            </a:xfrm>
            <a:custGeom>
              <a:avLst/>
              <a:gdLst/>
              <a:ahLst/>
              <a:cxnLst/>
              <a:rect l="0" t="0" r="0" b="0"/>
              <a:pathLst>
                <a:path w="190252" h="44766">
                  <a:moveTo>
                    <a:pt x="0" y="44765"/>
                  </a:moveTo>
                  <a:lnTo>
                    <a:pt x="58612" y="29188"/>
                  </a:lnTo>
                  <a:lnTo>
                    <a:pt x="110074" y="18458"/>
                  </a:lnTo>
                  <a:lnTo>
                    <a:pt x="169255" y="4935"/>
                  </a:lnTo>
                  <a:lnTo>
                    <a:pt x="19025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351576" y="2607562"/>
              <a:ext cx="44766" cy="33575"/>
            </a:xfrm>
            <a:custGeom>
              <a:avLst/>
              <a:gdLst/>
              <a:ahLst/>
              <a:cxnLst/>
              <a:rect l="0" t="0" r="0" b="0"/>
              <a:pathLst>
                <a:path w="44766" h="33575">
                  <a:moveTo>
                    <a:pt x="0" y="33574"/>
                  </a:moveTo>
                  <a:lnTo>
                    <a:pt x="24348" y="12542"/>
                  </a:lnTo>
                  <a:lnTo>
                    <a:pt x="447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318002" y="2540414"/>
              <a:ext cx="78340" cy="22384"/>
            </a:xfrm>
            <a:custGeom>
              <a:avLst/>
              <a:gdLst/>
              <a:ahLst/>
              <a:cxnLst/>
              <a:rect l="0" t="0" r="0" b="0"/>
              <a:pathLst>
                <a:path w="78340" h="22384">
                  <a:moveTo>
                    <a:pt x="0" y="22383"/>
                  </a:moveTo>
                  <a:lnTo>
                    <a:pt x="61227" y="4538"/>
                  </a:lnTo>
                  <a:lnTo>
                    <a:pt x="7833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491959" y="2540414"/>
              <a:ext cx="27487" cy="145488"/>
            </a:xfrm>
            <a:custGeom>
              <a:avLst/>
              <a:gdLst/>
              <a:ahLst/>
              <a:cxnLst/>
              <a:rect l="0" t="0" r="0" b="0"/>
              <a:pathLst>
                <a:path w="27487" h="145488">
                  <a:moveTo>
                    <a:pt x="27486" y="0"/>
                  </a:moveTo>
                  <a:lnTo>
                    <a:pt x="8397" y="60997"/>
                  </a:lnTo>
                  <a:lnTo>
                    <a:pt x="0" y="110505"/>
                  </a:lnTo>
                  <a:lnTo>
                    <a:pt x="5103" y="1454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608975" y="2551606"/>
              <a:ext cx="1" cy="134296"/>
            </a:xfrm>
            <a:custGeom>
              <a:avLst/>
              <a:gdLst/>
              <a:ahLst/>
              <a:cxnLst/>
              <a:rect l="0" t="0" r="0" b="0"/>
              <a:pathLst>
                <a:path w="1" h="134296">
                  <a:moveTo>
                    <a:pt x="0" y="0"/>
                  </a:moveTo>
                  <a:lnTo>
                    <a:pt x="0" y="58642"/>
                  </a:lnTo>
                  <a:lnTo>
                    <a:pt x="0" y="107320"/>
                  </a:lnTo>
                  <a:lnTo>
                    <a:pt x="0" y="1342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474680" y="2484458"/>
              <a:ext cx="268591" cy="73897"/>
            </a:xfrm>
            <a:custGeom>
              <a:avLst/>
              <a:gdLst/>
              <a:ahLst/>
              <a:cxnLst/>
              <a:rect l="0" t="0" r="0" b="0"/>
              <a:pathLst>
                <a:path w="268591" h="73897">
                  <a:moveTo>
                    <a:pt x="0" y="0"/>
                  </a:moveTo>
                  <a:lnTo>
                    <a:pt x="10179" y="25560"/>
                  </a:lnTo>
                  <a:lnTo>
                    <a:pt x="21518" y="40789"/>
                  </a:lnTo>
                  <a:lnTo>
                    <a:pt x="53765" y="63344"/>
                  </a:lnTo>
                  <a:lnTo>
                    <a:pt x="94822" y="73896"/>
                  </a:lnTo>
                  <a:lnTo>
                    <a:pt x="123797" y="69732"/>
                  </a:lnTo>
                  <a:lnTo>
                    <a:pt x="176986" y="52736"/>
                  </a:lnTo>
                  <a:lnTo>
                    <a:pt x="222172" y="28470"/>
                  </a:lnTo>
                  <a:lnTo>
                    <a:pt x="253020" y="6361"/>
                  </a:lnTo>
                  <a:lnTo>
                    <a:pt x="2685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821609" y="2495649"/>
              <a:ext cx="67148" cy="135837"/>
            </a:xfrm>
            <a:custGeom>
              <a:avLst/>
              <a:gdLst/>
              <a:ahLst/>
              <a:cxnLst/>
              <a:rect l="0" t="0" r="0" b="0"/>
              <a:pathLst>
                <a:path w="67148" h="135837">
                  <a:moveTo>
                    <a:pt x="0" y="78339"/>
                  </a:moveTo>
                  <a:lnTo>
                    <a:pt x="8857" y="118176"/>
                  </a:lnTo>
                  <a:lnTo>
                    <a:pt x="9635" y="131010"/>
                  </a:lnTo>
                  <a:lnTo>
                    <a:pt x="11397" y="135836"/>
                  </a:lnTo>
                  <a:lnTo>
                    <a:pt x="13815" y="135322"/>
                  </a:lnTo>
                  <a:lnTo>
                    <a:pt x="16670" y="131250"/>
                  </a:lnTo>
                  <a:lnTo>
                    <a:pt x="24946" y="78798"/>
                  </a:lnTo>
                  <a:lnTo>
                    <a:pt x="37649" y="44901"/>
                  </a:lnTo>
                  <a:lnTo>
                    <a:pt x="6714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978286" y="2358407"/>
              <a:ext cx="89531" cy="92478"/>
            </a:xfrm>
            <a:custGeom>
              <a:avLst/>
              <a:gdLst/>
              <a:ahLst/>
              <a:cxnLst/>
              <a:rect l="0" t="0" r="0" b="0"/>
              <a:pathLst>
                <a:path w="89531" h="92478">
                  <a:moveTo>
                    <a:pt x="0" y="14139"/>
                  </a:moveTo>
                  <a:lnTo>
                    <a:pt x="11882" y="2256"/>
                  </a:lnTo>
                  <a:lnTo>
                    <a:pt x="19113" y="0"/>
                  </a:lnTo>
                  <a:lnTo>
                    <a:pt x="37095" y="808"/>
                  </a:lnTo>
                  <a:lnTo>
                    <a:pt x="44624" y="5252"/>
                  </a:lnTo>
                  <a:lnTo>
                    <a:pt x="56309" y="20137"/>
                  </a:lnTo>
                  <a:lnTo>
                    <a:pt x="72352" y="73110"/>
                  </a:lnTo>
                  <a:lnTo>
                    <a:pt x="89530" y="924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14768" y="1063169"/>
            <a:ext cx="358121" cy="324547"/>
            <a:chOff x="6314768" y="1063169"/>
            <a:chExt cx="358121" cy="324547"/>
          </a:xfrm>
        </p:grpSpPr>
        <p:sp>
          <p:nvSpPr>
            <p:cNvPr id="51" name="Freeform 50"/>
            <p:cNvSpPr/>
            <p:nvPr/>
          </p:nvSpPr>
          <p:spPr>
            <a:xfrm>
              <a:off x="6415489" y="1063169"/>
              <a:ext cx="67149" cy="324547"/>
            </a:xfrm>
            <a:custGeom>
              <a:avLst/>
              <a:gdLst/>
              <a:ahLst/>
              <a:cxnLst/>
              <a:rect l="0" t="0" r="0" b="0"/>
              <a:pathLst>
                <a:path w="67149" h="324547">
                  <a:moveTo>
                    <a:pt x="67148" y="0"/>
                  </a:moveTo>
                  <a:lnTo>
                    <a:pt x="61206" y="62307"/>
                  </a:lnTo>
                  <a:lnTo>
                    <a:pt x="51572" y="117110"/>
                  </a:lnTo>
                  <a:lnTo>
                    <a:pt x="40841" y="174659"/>
                  </a:lnTo>
                  <a:lnTo>
                    <a:pt x="26074" y="231936"/>
                  </a:lnTo>
                  <a:lnTo>
                    <a:pt x="11184" y="282489"/>
                  </a:lnTo>
                  <a:lnTo>
                    <a:pt x="0" y="3245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314768" y="1074360"/>
              <a:ext cx="212635" cy="235018"/>
            </a:xfrm>
            <a:custGeom>
              <a:avLst/>
              <a:gdLst/>
              <a:ahLst/>
              <a:cxnLst/>
              <a:rect l="0" t="0" r="0" b="0"/>
              <a:pathLst>
                <a:path w="212635" h="235018">
                  <a:moveTo>
                    <a:pt x="0" y="0"/>
                  </a:moveTo>
                  <a:lnTo>
                    <a:pt x="59946" y="59946"/>
                  </a:lnTo>
                  <a:lnTo>
                    <a:pt x="105718" y="114653"/>
                  </a:lnTo>
                  <a:lnTo>
                    <a:pt x="157336" y="177702"/>
                  </a:lnTo>
                  <a:lnTo>
                    <a:pt x="212634" y="2350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370724" y="1063169"/>
              <a:ext cx="302165" cy="123105"/>
            </a:xfrm>
            <a:custGeom>
              <a:avLst/>
              <a:gdLst/>
              <a:ahLst/>
              <a:cxnLst/>
              <a:rect l="0" t="0" r="0" b="0"/>
              <a:pathLst>
                <a:path w="302165" h="123105">
                  <a:moveTo>
                    <a:pt x="0" y="123104"/>
                  </a:moveTo>
                  <a:lnTo>
                    <a:pt x="57553" y="110930"/>
                  </a:lnTo>
                  <a:lnTo>
                    <a:pt x="104511" y="97114"/>
                  </a:lnTo>
                  <a:lnTo>
                    <a:pt x="157800" y="77270"/>
                  </a:lnTo>
                  <a:lnTo>
                    <a:pt x="216282" y="52324"/>
                  </a:lnTo>
                  <a:lnTo>
                    <a:pt x="279121" y="16415"/>
                  </a:lnTo>
                  <a:lnTo>
                    <a:pt x="3021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732079" y="1096743"/>
            <a:ext cx="402885" cy="257400"/>
            <a:chOff x="8732079" y="1096743"/>
            <a:chExt cx="402885" cy="257400"/>
          </a:xfrm>
        </p:grpSpPr>
        <p:sp>
          <p:nvSpPr>
            <p:cNvPr id="55" name="Freeform 54"/>
            <p:cNvSpPr/>
            <p:nvPr/>
          </p:nvSpPr>
          <p:spPr>
            <a:xfrm>
              <a:off x="8832800" y="1096743"/>
              <a:ext cx="55957" cy="257400"/>
            </a:xfrm>
            <a:custGeom>
              <a:avLst/>
              <a:gdLst/>
              <a:ahLst/>
              <a:cxnLst/>
              <a:rect l="0" t="0" r="0" b="0"/>
              <a:pathLst>
                <a:path w="55957" h="257400">
                  <a:moveTo>
                    <a:pt x="55956" y="0"/>
                  </a:moveTo>
                  <a:lnTo>
                    <a:pt x="40379" y="52671"/>
                  </a:lnTo>
                  <a:lnTo>
                    <a:pt x="33674" y="109007"/>
                  </a:lnTo>
                  <a:lnTo>
                    <a:pt x="21666" y="168031"/>
                  </a:lnTo>
                  <a:lnTo>
                    <a:pt x="7319" y="227587"/>
                  </a:lnTo>
                  <a:lnTo>
                    <a:pt x="0" y="25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732079" y="1096743"/>
              <a:ext cx="268590" cy="201443"/>
            </a:xfrm>
            <a:custGeom>
              <a:avLst/>
              <a:gdLst/>
              <a:ahLst/>
              <a:cxnLst/>
              <a:rect l="0" t="0" r="0" b="0"/>
              <a:pathLst>
                <a:path w="268590" h="201443">
                  <a:moveTo>
                    <a:pt x="0" y="0"/>
                  </a:moveTo>
                  <a:lnTo>
                    <a:pt x="45379" y="27663"/>
                  </a:lnTo>
                  <a:lnTo>
                    <a:pt x="107250" y="77791"/>
                  </a:lnTo>
                  <a:lnTo>
                    <a:pt x="163724" y="124751"/>
                  </a:lnTo>
                  <a:lnTo>
                    <a:pt x="219075" y="174819"/>
                  </a:lnTo>
                  <a:lnTo>
                    <a:pt x="268589" y="2014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799226" y="1096743"/>
              <a:ext cx="335738" cy="111913"/>
            </a:xfrm>
            <a:custGeom>
              <a:avLst/>
              <a:gdLst/>
              <a:ahLst/>
              <a:cxnLst/>
              <a:rect l="0" t="0" r="0" b="0"/>
              <a:pathLst>
                <a:path w="335738" h="111913">
                  <a:moveTo>
                    <a:pt x="0" y="111912"/>
                  </a:moveTo>
                  <a:lnTo>
                    <a:pt x="58612" y="90395"/>
                  </a:lnTo>
                  <a:lnTo>
                    <a:pt x="113958" y="71785"/>
                  </a:lnTo>
                  <a:lnTo>
                    <a:pt x="168061" y="59955"/>
                  </a:lnTo>
                  <a:lnTo>
                    <a:pt x="221653" y="44818"/>
                  </a:lnTo>
                  <a:lnTo>
                    <a:pt x="266703" y="26957"/>
                  </a:lnTo>
                  <a:lnTo>
                    <a:pt x="310723" y="7987"/>
                  </a:lnTo>
                  <a:lnTo>
                    <a:pt x="3357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43991" y="3916938"/>
            <a:ext cx="380504" cy="302165"/>
            <a:chOff x="8843991" y="3916938"/>
            <a:chExt cx="380504" cy="302165"/>
          </a:xfrm>
        </p:grpSpPr>
        <p:sp>
          <p:nvSpPr>
            <p:cNvPr id="59" name="Freeform 58"/>
            <p:cNvSpPr/>
            <p:nvPr/>
          </p:nvSpPr>
          <p:spPr>
            <a:xfrm>
              <a:off x="8955904" y="3916938"/>
              <a:ext cx="134296" cy="302165"/>
            </a:xfrm>
            <a:custGeom>
              <a:avLst/>
              <a:gdLst/>
              <a:ahLst/>
              <a:cxnLst/>
              <a:rect l="0" t="0" r="0" b="0"/>
              <a:pathLst>
                <a:path w="134296" h="302165">
                  <a:moveTo>
                    <a:pt x="134295" y="0"/>
                  </a:moveTo>
                  <a:lnTo>
                    <a:pt x="115207" y="59753"/>
                  </a:lnTo>
                  <a:lnTo>
                    <a:pt x="103079" y="104057"/>
                  </a:lnTo>
                  <a:lnTo>
                    <a:pt x="76146" y="157363"/>
                  </a:lnTo>
                  <a:lnTo>
                    <a:pt x="56259" y="206552"/>
                  </a:lnTo>
                  <a:lnTo>
                    <a:pt x="25512" y="263334"/>
                  </a:lnTo>
                  <a:lnTo>
                    <a:pt x="0" y="3021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911139" y="3972895"/>
              <a:ext cx="145487" cy="179061"/>
            </a:xfrm>
            <a:custGeom>
              <a:avLst/>
              <a:gdLst/>
              <a:ahLst/>
              <a:cxnLst/>
              <a:rect l="0" t="0" r="0" b="0"/>
              <a:pathLst>
                <a:path w="145487" h="179061">
                  <a:moveTo>
                    <a:pt x="0" y="0"/>
                  </a:moveTo>
                  <a:lnTo>
                    <a:pt x="17869" y="20356"/>
                  </a:lnTo>
                  <a:lnTo>
                    <a:pt x="58555" y="77826"/>
                  </a:lnTo>
                  <a:lnTo>
                    <a:pt x="106712" y="132001"/>
                  </a:lnTo>
                  <a:lnTo>
                    <a:pt x="145486" y="17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43991" y="3928130"/>
              <a:ext cx="380504" cy="190252"/>
            </a:xfrm>
            <a:custGeom>
              <a:avLst/>
              <a:gdLst/>
              <a:ahLst/>
              <a:cxnLst/>
              <a:rect l="0" t="0" r="0" b="0"/>
              <a:pathLst>
                <a:path w="380504" h="190252">
                  <a:moveTo>
                    <a:pt x="0" y="190251"/>
                  </a:moveTo>
                  <a:lnTo>
                    <a:pt x="26805" y="165934"/>
                  </a:lnTo>
                  <a:lnTo>
                    <a:pt x="89918" y="130819"/>
                  </a:lnTo>
                  <a:lnTo>
                    <a:pt x="145537" y="102765"/>
                  </a:lnTo>
                  <a:lnTo>
                    <a:pt x="201451" y="75783"/>
                  </a:lnTo>
                  <a:lnTo>
                    <a:pt x="258091" y="47990"/>
                  </a:lnTo>
                  <a:lnTo>
                    <a:pt x="302885" y="30033"/>
                  </a:lnTo>
                  <a:lnTo>
                    <a:pt x="357504" y="8899"/>
                  </a:lnTo>
                  <a:lnTo>
                    <a:pt x="38050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60277" y="4062425"/>
            <a:ext cx="470034" cy="236526"/>
            <a:chOff x="3360277" y="4062425"/>
            <a:chExt cx="470034" cy="236526"/>
          </a:xfrm>
        </p:grpSpPr>
        <p:sp>
          <p:nvSpPr>
            <p:cNvPr id="63" name="Freeform 62"/>
            <p:cNvSpPr/>
            <p:nvPr/>
          </p:nvSpPr>
          <p:spPr>
            <a:xfrm>
              <a:off x="3552492" y="4062425"/>
              <a:ext cx="65185" cy="223826"/>
            </a:xfrm>
            <a:custGeom>
              <a:avLst/>
              <a:gdLst/>
              <a:ahLst/>
              <a:cxnLst/>
              <a:rect l="0" t="0" r="0" b="0"/>
              <a:pathLst>
                <a:path w="65185" h="223826">
                  <a:moveTo>
                    <a:pt x="65184" y="0"/>
                  </a:moveTo>
                  <a:lnTo>
                    <a:pt x="49608" y="62306"/>
                  </a:lnTo>
                  <a:lnTo>
                    <a:pt x="22666" y="125782"/>
                  </a:lnTo>
                  <a:lnTo>
                    <a:pt x="12713" y="151650"/>
                  </a:lnTo>
                  <a:lnTo>
                    <a:pt x="0" y="171438"/>
                  </a:lnTo>
                  <a:lnTo>
                    <a:pt x="589" y="181439"/>
                  </a:lnTo>
                  <a:lnTo>
                    <a:pt x="31610" y="2238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483381" y="4062425"/>
              <a:ext cx="268591" cy="223826"/>
            </a:xfrm>
            <a:custGeom>
              <a:avLst/>
              <a:gdLst/>
              <a:ahLst/>
              <a:cxnLst/>
              <a:rect l="0" t="0" r="0" b="0"/>
              <a:pathLst>
                <a:path w="268591" h="223826">
                  <a:moveTo>
                    <a:pt x="0" y="0"/>
                  </a:moveTo>
                  <a:lnTo>
                    <a:pt x="37094" y="52671"/>
                  </a:lnTo>
                  <a:lnTo>
                    <a:pt x="77820" y="108164"/>
                  </a:lnTo>
                  <a:lnTo>
                    <a:pt x="124510" y="164105"/>
                  </a:lnTo>
                  <a:lnTo>
                    <a:pt x="146111" y="183190"/>
                  </a:lnTo>
                  <a:lnTo>
                    <a:pt x="188042" y="199962"/>
                  </a:lnTo>
                  <a:lnTo>
                    <a:pt x="244724" y="216754"/>
                  </a:lnTo>
                  <a:lnTo>
                    <a:pt x="268590" y="2238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763163" y="4286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60277" y="4073616"/>
              <a:ext cx="470034" cy="100722"/>
            </a:xfrm>
            <a:custGeom>
              <a:avLst/>
              <a:gdLst/>
              <a:ahLst/>
              <a:cxnLst/>
              <a:rect l="0" t="0" r="0" b="0"/>
              <a:pathLst>
                <a:path w="470034" h="100722">
                  <a:moveTo>
                    <a:pt x="470033" y="0"/>
                  </a:moveTo>
                  <a:lnTo>
                    <a:pt x="452210" y="11882"/>
                  </a:lnTo>
                  <a:lnTo>
                    <a:pt x="389693" y="29243"/>
                  </a:lnTo>
                  <a:lnTo>
                    <a:pt x="344679" y="39613"/>
                  </a:lnTo>
                  <a:lnTo>
                    <a:pt x="283398" y="44482"/>
                  </a:lnTo>
                  <a:lnTo>
                    <a:pt x="223434" y="56637"/>
                  </a:lnTo>
                  <a:lnTo>
                    <a:pt x="172312" y="67349"/>
                  </a:lnTo>
                  <a:lnTo>
                    <a:pt x="128809" y="74698"/>
                  </a:lnTo>
                  <a:lnTo>
                    <a:pt x="76315" y="82109"/>
                  </a:lnTo>
                  <a:lnTo>
                    <a:pt x="39721" y="89548"/>
                  </a:lnTo>
                  <a:lnTo>
                    <a:pt x="0" y="1007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2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00" y="463550"/>
            <a:ext cx="14058137" cy="8027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9125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700" y="1784350"/>
            <a:ext cx="15986125" cy="4346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2883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 Light</vt:lpstr>
      <vt:lpstr>Arial - 76</vt:lpstr>
      <vt:lpstr>Century Gothic - 32</vt:lpstr>
      <vt:lpstr>Arial - 47</vt:lpstr>
      <vt:lpstr>Arial - 69</vt:lpstr>
      <vt:lpstr>Arial - 35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Tracey Lynn  (ASD-N)</dc:creator>
  <cp:lastModifiedBy>Moody, Tracey Lynn  (ASD-N)</cp:lastModifiedBy>
  <cp:revision>1</cp:revision>
  <dcterms:created xsi:type="dcterms:W3CDTF">2017-03-23T16:31:03Z</dcterms:created>
  <dcterms:modified xsi:type="dcterms:W3CDTF">2017-03-23T16:31:14Z</dcterms:modified>
</cp:coreProperties>
</file>