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400" r:id="rId4"/>
    <p:sldId id="257" r:id="rId5"/>
    <p:sldId id="261" r:id="rId6"/>
    <p:sldId id="260" r:id="rId7"/>
    <p:sldId id="323" r:id="rId8"/>
    <p:sldId id="262" r:id="rId9"/>
    <p:sldId id="383" r:id="rId10"/>
    <p:sldId id="263" r:id="rId11"/>
    <p:sldId id="268" r:id="rId12"/>
    <p:sldId id="264" r:id="rId13"/>
    <p:sldId id="265" r:id="rId14"/>
    <p:sldId id="266" r:id="rId15"/>
    <p:sldId id="267" r:id="rId16"/>
    <p:sldId id="281" r:id="rId17"/>
    <p:sldId id="273" r:id="rId18"/>
    <p:sldId id="271" r:id="rId19"/>
    <p:sldId id="269" r:id="rId20"/>
    <p:sldId id="286" r:id="rId21"/>
    <p:sldId id="270" r:id="rId22"/>
    <p:sldId id="294" r:id="rId23"/>
    <p:sldId id="275" r:id="rId24"/>
    <p:sldId id="272" r:id="rId25"/>
    <p:sldId id="277" r:id="rId26"/>
    <p:sldId id="274" r:id="rId27"/>
    <p:sldId id="276" r:id="rId28"/>
    <p:sldId id="278" r:id="rId29"/>
    <p:sldId id="295" r:id="rId30"/>
    <p:sldId id="402" r:id="rId31"/>
    <p:sldId id="279" r:id="rId32"/>
    <p:sldId id="280" r:id="rId33"/>
    <p:sldId id="293" r:id="rId34"/>
    <p:sldId id="282" r:id="rId35"/>
    <p:sldId id="283" r:id="rId36"/>
    <p:sldId id="284" r:id="rId37"/>
    <p:sldId id="285" r:id="rId38"/>
    <p:sldId id="287" r:id="rId39"/>
    <p:sldId id="288" r:id="rId40"/>
    <p:sldId id="289" r:id="rId41"/>
    <p:sldId id="290" r:id="rId42"/>
    <p:sldId id="306" r:id="rId43"/>
    <p:sldId id="292" r:id="rId44"/>
    <p:sldId id="307" r:id="rId45"/>
    <p:sldId id="308" r:id="rId46"/>
    <p:sldId id="309" r:id="rId47"/>
    <p:sldId id="322" r:id="rId48"/>
    <p:sldId id="310" r:id="rId49"/>
    <p:sldId id="312" r:id="rId50"/>
    <p:sldId id="313" r:id="rId51"/>
    <p:sldId id="314" r:id="rId52"/>
    <p:sldId id="384" r:id="rId53"/>
    <p:sldId id="315" r:id="rId54"/>
    <p:sldId id="316" r:id="rId55"/>
    <p:sldId id="317" r:id="rId56"/>
    <p:sldId id="318" r:id="rId57"/>
    <p:sldId id="403" r:id="rId58"/>
    <p:sldId id="319" r:id="rId59"/>
    <p:sldId id="320" r:id="rId60"/>
    <p:sldId id="321" r:id="rId61"/>
    <p:sldId id="324" r:id="rId62"/>
    <p:sldId id="325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334" r:id="rId72"/>
    <p:sldId id="335" r:id="rId73"/>
    <p:sldId id="336" r:id="rId74"/>
    <p:sldId id="337" r:id="rId75"/>
    <p:sldId id="338" r:id="rId76"/>
    <p:sldId id="339" r:id="rId77"/>
    <p:sldId id="340" r:id="rId78"/>
    <p:sldId id="341" r:id="rId79"/>
    <p:sldId id="342" r:id="rId80"/>
    <p:sldId id="345" r:id="rId81"/>
    <p:sldId id="343" r:id="rId82"/>
    <p:sldId id="344" r:id="rId83"/>
    <p:sldId id="346" r:id="rId84"/>
    <p:sldId id="399" r:id="rId85"/>
    <p:sldId id="347" r:id="rId86"/>
    <p:sldId id="348" r:id="rId87"/>
    <p:sldId id="349" r:id="rId88"/>
    <p:sldId id="350" r:id="rId89"/>
    <p:sldId id="352" r:id="rId90"/>
    <p:sldId id="354" r:id="rId91"/>
    <p:sldId id="356" r:id="rId92"/>
    <p:sldId id="357" r:id="rId93"/>
    <p:sldId id="358" r:id="rId94"/>
    <p:sldId id="377" r:id="rId95"/>
    <p:sldId id="353" r:id="rId96"/>
    <p:sldId id="351" r:id="rId97"/>
    <p:sldId id="359" r:id="rId98"/>
    <p:sldId id="360" r:id="rId99"/>
    <p:sldId id="361" r:id="rId100"/>
    <p:sldId id="362" r:id="rId101"/>
    <p:sldId id="364" r:id="rId102"/>
    <p:sldId id="372" r:id="rId103"/>
    <p:sldId id="389" r:id="rId104"/>
    <p:sldId id="368" r:id="rId105"/>
    <p:sldId id="365" r:id="rId106"/>
    <p:sldId id="374" r:id="rId107"/>
    <p:sldId id="397" r:id="rId108"/>
    <p:sldId id="369" r:id="rId109"/>
    <p:sldId id="391" r:id="rId110"/>
    <p:sldId id="394" r:id="rId111"/>
    <p:sldId id="385" r:id="rId112"/>
    <p:sldId id="404" r:id="rId113"/>
    <p:sldId id="370" r:id="rId114"/>
    <p:sldId id="371" r:id="rId115"/>
    <p:sldId id="373" r:id="rId116"/>
    <p:sldId id="367" r:id="rId117"/>
    <p:sldId id="375" r:id="rId118"/>
    <p:sldId id="355" r:id="rId119"/>
    <p:sldId id="376" r:id="rId120"/>
    <p:sldId id="378" r:id="rId121"/>
    <p:sldId id="363" r:id="rId122"/>
    <p:sldId id="386" r:id="rId123"/>
    <p:sldId id="387" r:id="rId124"/>
    <p:sldId id="388" r:id="rId125"/>
    <p:sldId id="401" r:id="rId126"/>
    <p:sldId id="398" r:id="rId127"/>
    <p:sldId id="390" r:id="rId128"/>
    <p:sldId id="392" r:id="rId129"/>
    <p:sldId id="393" r:id="rId130"/>
    <p:sldId id="395" r:id="rId131"/>
    <p:sldId id="396" r:id="rId1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1" autoAdjust="0"/>
    <p:restoredTop sz="94676" autoAdjust="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03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C511-B19F-4E5D-87A0-3AF450FA9418}" type="datetimeFigureOut">
              <a:rPr lang="en-US" smtClean="0"/>
              <a:t>6/12/2014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93348-0784-4E38-93E9-F32F6D1A50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p:transition spd="slow" advClick="0" advTm="3000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C511-B19F-4E5D-87A0-3AF450FA9418}" type="datetimeFigureOut">
              <a:rPr lang="en-US" smtClean="0"/>
              <a:t>6/12/2014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93348-0784-4E38-93E9-F32F6D1A50F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3000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C511-B19F-4E5D-87A0-3AF450FA9418}" type="datetimeFigureOut">
              <a:rPr lang="en-US" smtClean="0"/>
              <a:t>6/12/2014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93348-0784-4E38-93E9-F32F6D1A50F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3000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C511-B19F-4E5D-87A0-3AF450FA9418}" type="datetimeFigureOut">
              <a:rPr lang="en-US" smtClean="0"/>
              <a:t>6/12/2014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93348-0784-4E38-93E9-F32F6D1A50F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3000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C511-B19F-4E5D-87A0-3AF450FA9418}" type="datetimeFigureOut">
              <a:rPr lang="en-US" smtClean="0"/>
              <a:t>6/12/2014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4E293348-0784-4E38-93E9-F32F6D1A50F5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3000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C511-B19F-4E5D-87A0-3AF450FA9418}" type="datetimeFigureOut">
              <a:rPr lang="en-US" smtClean="0"/>
              <a:t>6/12/2014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93348-0784-4E38-93E9-F32F6D1A50F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3000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C511-B19F-4E5D-87A0-3AF450FA9418}" type="datetimeFigureOut">
              <a:rPr lang="en-US" smtClean="0"/>
              <a:t>6/12/2014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93348-0784-4E38-93E9-F32F6D1A50F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3000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C511-B19F-4E5D-87A0-3AF450FA9418}" type="datetimeFigureOut">
              <a:rPr lang="en-US" smtClean="0"/>
              <a:t>6/12/2014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93348-0784-4E38-93E9-F32F6D1A50F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3000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C511-B19F-4E5D-87A0-3AF450FA9418}" type="datetimeFigureOut">
              <a:rPr lang="en-US" smtClean="0"/>
              <a:t>6/12/2014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93348-0784-4E38-93E9-F32F6D1A50F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3000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C511-B19F-4E5D-87A0-3AF450FA9418}" type="datetimeFigureOut">
              <a:rPr lang="en-US" smtClean="0"/>
              <a:t>6/12/2014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93348-0784-4E38-93E9-F32F6D1A50F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3000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7C511-B19F-4E5D-87A0-3AF450FA9418}" type="datetimeFigureOut">
              <a:rPr lang="en-US" smtClean="0"/>
              <a:t>6/12/2014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93348-0784-4E38-93E9-F32F6D1A50F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 advClick="0" advTm="3000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607C511-B19F-4E5D-87A0-3AF450FA9418}" type="datetimeFigureOut">
              <a:rPr lang="en-US" smtClean="0"/>
              <a:t>6/12/2014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E293348-0784-4E38-93E9-F32F6D1A50F5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3000">
    <p:diamond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800" dirty="0" smtClean="0"/>
              <a:t>The early years…</a:t>
            </a:r>
            <a:endParaRPr lang="en-US" sz="5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800" dirty="0" smtClean="0"/>
              <a:t>Who will you recognize?</a:t>
            </a:r>
            <a:endParaRPr lang="en-US" sz="3800" dirty="0"/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son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0"/>
            <a:ext cx="6217920" cy="5754211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5653942" y="1447800"/>
            <a:ext cx="34900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Carson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ian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595312"/>
            <a:ext cx="4572000" cy="5667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831159" y="5916569"/>
            <a:ext cx="7733207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travel Europe.</a:t>
            </a:r>
            <a:endParaRPr lang="en-US" sz="55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ke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152400"/>
            <a:ext cx="4547616" cy="65550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95000"/>
                <a:lumOff val="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52400" y="3124200"/>
            <a:ext cx="4184158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</a:t>
            </a: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to be </a:t>
            </a:r>
          </a:p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 mechanic.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es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77750" y="5538117"/>
            <a:ext cx="9240030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be Prime Minister.</a:t>
            </a:r>
            <a:endParaRPr lang="en-US" sz="55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8704"/>
            <a:ext cx="3962400" cy="6324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-152400" y="2971800"/>
            <a:ext cx="5322290" cy="26314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</a:t>
            </a: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will own the </a:t>
            </a:r>
          </a:p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Tampa</a:t>
            </a:r>
          </a:p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Bay Lightening.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6287404"/>
      </p:ext>
    </p:extLst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na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9750" y="666750"/>
            <a:ext cx="5524500" cy="5524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0" y="5919281"/>
            <a:ext cx="5086649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</a:t>
            </a: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write.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ily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0" y="152400"/>
            <a:ext cx="3390900" cy="62044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057985" y="5887518"/>
            <a:ext cx="7279557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see a giraffe.</a:t>
            </a:r>
            <a:endParaRPr lang="en-US" sz="55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yden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200" y="76200"/>
            <a:ext cx="3986784" cy="57296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95000"/>
                <a:lumOff val="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793956" y="5805810"/>
            <a:ext cx="7829387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get rich quick.</a:t>
            </a:r>
            <a:endParaRPr lang="en-US" sz="55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81000"/>
            <a:ext cx="3674364" cy="54004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-304800" y="3733800"/>
            <a:ext cx="5279010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</a:t>
            </a: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sing</a:t>
            </a:r>
          </a:p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in an orchestra.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6104986"/>
      </p:ext>
    </p:extLst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iey Arbeau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800" y="152400"/>
            <a:ext cx="2651760" cy="6629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87368" y="5538117"/>
            <a:ext cx="9220794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be a social worker.</a:t>
            </a:r>
            <a:endParaRPr lang="en-US" sz="55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38200"/>
            <a:ext cx="5358384" cy="35996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0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406554" y="5334000"/>
            <a:ext cx="8635697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</a:t>
            </a: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play in the NHL.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4934227"/>
      </p:ext>
    </p:extLst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ian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90" y="152400"/>
            <a:ext cx="4857710" cy="6705600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1371600" y="5105400"/>
            <a:ext cx="360547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Darian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1" y="457200"/>
            <a:ext cx="3611880" cy="5266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94106" y="5181600"/>
            <a:ext cx="8260595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</a:t>
            </a: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be president of </a:t>
            </a:r>
          </a:p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the world.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6337090"/>
      </p:ext>
    </p:extLst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57200"/>
            <a:ext cx="6290464" cy="4724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0" y="5334000"/>
            <a:ext cx="9281708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</a:t>
            </a: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be a photographer.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8070200"/>
      </p:ext>
    </p:extLst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5757" y="710557"/>
            <a:ext cx="6299200" cy="51828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626834" y="990600"/>
            <a:ext cx="3223959" cy="26314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</a:t>
            </a: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to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travel the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world.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8551037"/>
      </p:ext>
    </p:extLst>
  </p:cSld>
  <p:clrMapOvr>
    <a:masterClrMapping/>
  </p:clrMapOvr>
  <p:transition spd="slow" advClick="0" advTm="3000">
    <p:diamond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cob 3.JPG"/>
          <p:cNvPicPr>
            <a:picLocks noChangeAspect="1"/>
          </p:cNvPicPr>
          <p:nvPr/>
        </p:nvPicPr>
        <p:blipFill rotWithShape="1">
          <a:blip r:embed="rId2" cstate="print"/>
          <a:srcRect l="13003" t="15913" r="12406" b="24865"/>
          <a:stretch/>
        </p:blipFill>
        <p:spPr>
          <a:xfrm>
            <a:off x="609600" y="304800"/>
            <a:ext cx="3603172" cy="42373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206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771236" y="5334000"/>
            <a:ext cx="7906332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</a:t>
            </a: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be a carpenter.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ime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6873" y="5538117"/>
            <a:ext cx="9321783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be an orthodontist.</a:t>
            </a:r>
            <a:endParaRPr lang="en-US" sz="55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net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79933" y="5867400"/>
            <a:ext cx="8770351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be a pediatrician.</a:t>
            </a:r>
            <a:endParaRPr lang="en-US" sz="55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ve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4857" y="185057"/>
            <a:ext cx="4546607" cy="62760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33400" y="5690681"/>
            <a:ext cx="6691255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be a nurse.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sse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3880" y="0"/>
            <a:ext cx="4770120" cy="6474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79911" y="5538117"/>
            <a:ext cx="8635697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play in the NHL.</a:t>
            </a:r>
            <a:endParaRPr lang="en-US" sz="55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ett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66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1771" y="4876800"/>
            <a:ext cx="5929828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work in </a:t>
            </a:r>
          </a:p>
          <a:p>
            <a:pPr algn="ctr"/>
            <a:r>
              <a:rPr lang="en-US" sz="55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law enforcement.</a:t>
            </a:r>
            <a:endParaRPr lang="en-US" sz="55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les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14319" y="4728907"/>
            <a:ext cx="8810425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bungee jump off </a:t>
            </a:r>
          </a:p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Eifel Tower</a:t>
            </a:r>
            <a:r>
              <a:rPr lang="en-US" sz="55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.</a:t>
            </a:r>
            <a:endParaRPr lang="en-US" sz="55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d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0"/>
            <a:ext cx="4178479" cy="5547360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2930867" y="5410200"/>
            <a:ext cx="269176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Chad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hristinea.steeves\AppData\Local\Microsoft\Windows\Temporary Internet Files\Content.IE5\ORE4BOY0\aj16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4876800" cy="6502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663832" y="5334000"/>
            <a:ext cx="8121134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race motocross</a:t>
            </a: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lanie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66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632319" y="4800600"/>
            <a:ext cx="4184159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</a:t>
            </a: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to be </a:t>
            </a:r>
          </a:p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 teacher.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178" y="0"/>
            <a:ext cx="547764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123896" y="5181600"/>
            <a:ext cx="7201010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</a:t>
            </a: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be a teacher.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5192620"/>
      </p:ext>
    </p:extLst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68" y="1141476"/>
            <a:ext cx="3179064" cy="45750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888722" y="5716524"/>
            <a:ext cx="7693133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</a:t>
            </a: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play baseball.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0812633"/>
      </p:ext>
    </p:extLst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765994"/>
            <a:ext cx="3862578" cy="49640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4868" y="914400"/>
            <a:ext cx="5243743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travel </a:t>
            </a:r>
          </a:p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the world.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0468565"/>
      </p:ext>
    </p:extLst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4229100" cy="5638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407798" y="5919281"/>
            <a:ext cx="7124066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be a welder.</a:t>
            </a:r>
          </a:p>
        </p:txBody>
      </p:sp>
    </p:spTree>
    <p:extLst>
      <p:ext uri="{BB962C8B-B14F-4D97-AF65-F5344CB8AC3E}">
        <p14:creationId xmlns:p14="http://schemas.microsoft.com/office/powerpoint/2010/main" val="2360991742"/>
      </p:ext>
    </p:extLst>
  </p:cSld>
  <p:clrMapOvr>
    <a:masterClrMapping/>
  </p:clrMapOvr>
  <p:transition spd="slow" advClick="0" advTm="3000">
    <p:diamond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ristinea.steeves\AppData\Local\Microsoft\Windows\Temporary Internet Files\Content.IE5\D9UTZ969\ero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7" y="361950"/>
            <a:ext cx="4919663" cy="5271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3" name="Rectangle 2"/>
          <p:cNvSpPr/>
          <p:nvPr/>
        </p:nvSpPr>
        <p:spPr>
          <a:xfrm>
            <a:off x="829112" y="5919281"/>
            <a:ext cx="8281434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own</a:t>
            </a:r>
            <a:r>
              <a:rPr lang="en-US" sz="55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 pig farm.</a:t>
            </a:r>
          </a:p>
        </p:txBody>
      </p:sp>
    </p:spTree>
    <p:extLst>
      <p:ext uri="{BB962C8B-B14F-4D97-AF65-F5344CB8AC3E}">
        <p14:creationId xmlns:p14="http://schemas.microsoft.com/office/powerpoint/2010/main" val="4160215445"/>
      </p:ext>
    </p:extLst>
  </p:cSld>
  <p:clrMapOvr>
    <a:masterClrMapping/>
  </p:clrMapOvr>
  <p:transition spd="slow" advClick="0" advTm="3000">
    <p:diamond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912" y="1295400"/>
            <a:ext cx="5218176" cy="3590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926733" y="5072896"/>
            <a:ext cx="7595349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If I could do anything, </a:t>
            </a:r>
          </a:p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would four wheel.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5049221"/>
      </p:ext>
    </p:extLst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488" y="1207008"/>
            <a:ext cx="4401312" cy="54016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447800" y="152400"/>
            <a:ext cx="5870518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</a:t>
            </a: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be a vet.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3327890"/>
      </p:ext>
    </p:extLst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5" t="15182" r="10605" b="24818"/>
          <a:stretch/>
        </p:blipFill>
        <p:spPr>
          <a:xfrm>
            <a:off x="2612571" y="152400"/>
            <a:ext cx="3744686" cy="4474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741853" y="5334000"/>
            <a:ext cx="5965095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</a:t>
            </a: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test cars.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301547"/>
      </p:ext>
    </p:extLst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istian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73464" cy="6858000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4165067" y="1905000"/>
            <a:ext cx="45704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Christian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53105"/>
            <a:ext cx="2809875" cy="6086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4036726" y="3591011"/>
            <a:ext cx="4968027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</a:t>
            </a: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to be an</a:t>
            </a:r>
          </a:p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orthodontist.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6573616"/>
      </p:ext>
    </p:extLst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152400"/>
            <a:ext cx="6979920" cy="5234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66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401377" y="5072896"/>
            <a:ext cx="8594019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</a:t>
            </a: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win the </a:t>
            </a:r>
          </a:p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bronze, silver, and gold B.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6399195"/>
      </p:ext>
    </p:extLst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niel Moody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0"/>
            <a:ext cx="4904990" cy="5486400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1819987" y="5410200"/>
            <a:ext cx="491352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Daniel M.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niel Richard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4489704" cy="6345936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4515810" y="4419600"/>
            <a:ext cx="462819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Daniel R.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les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7868" y="979998"/>
            <a:ext cx="6488264" cy="4898003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6623758" y="0"/>
            <a:ext cx="252024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Jules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ve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457200"/>
            <a:ext cx="4497324" cy="5760887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6207808" y="1981200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Eve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ily 1 Perferr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476545" cy="4995672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5566150" y="5257800"/>
            <a:ext cx="29770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Emily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lanie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52400"/>
            <a:ext cx="4419600" cy="5816128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5029200" y="1905000"/>
            <a:ext cx="38876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Delanie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by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0"/>
            <a:ext cx="3581400" cy="6128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659720" y="5334000"/>
            <a:ext cx="41745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Abby D.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:\Grade 8 PICTURES\Early\Makenzie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0"/>
            <a:ext cx="5734050" cy="3768512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tangle 4"/>
          <p:cNvSpPr/>
          <p:nvPr/>
        </p:nvSpPr>
        <p:spPr>
          <a:xfrm>
            <a:off x="3831327" y="3962400"/>
            <a:ext cx="531267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Mackenzie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ke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04799"/>
            <a:ext cx="4343400" cy="6467651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4404716" y="2895600"/>
            <a:ext cx="309091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Drake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muel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2773" y="0"/>
            <a:ext cx="5578454" cy="6858000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Rectangle 3"/>
          <p:cNvSpPr/>
          <p:nvPr/>
        </p:nvSpPr>
        <p:spPr>
          <a:xfrm>
            <a:off x="5426316" y="5257800"/>
            <a:ext cx="371768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Samuel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iey Arbeau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25462" y="304800"/>
            <a:ext cx="5737538" cy="6430954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24447" y="2209800"/>
            <a:ext cx="331853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Haliey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in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7600" y="0"/>
            <a:ext cx="4434840" cy="5977393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1733593" y="5638800"/>
            <a:ext cx="217880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Erin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es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0"/>
            <a:ext cx="7388352" cy="3848100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3048000" y="3810000"/>
            <a:ext cx="297709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James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na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228600"/>
            <a:ext cx="4306824" cy="6270229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5335890" y="5715000"/>
            <a:ext cx="252024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Gina</a:t>
            </a: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cob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228599"/>
            <a:ext cx="4800600" cy="5865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780608" y="1981200"/>
            <a:ext cx="27494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Jacob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ie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8600" y="311532"/>
            <a:ext cx="4949952" cy="6301747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Rectangle 3"/>
          <p:cNvSpPr/>
          <p:nvPr/>
        </p:nvSpPr>
        <p:spPr>
          <a:xfrm>
            <a:off x="838200" y="3505200"/>
            <a:ext cx="286328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Jaime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ffany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65" y="0"/>
            <a:ext cx="5616669" cy="6858000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0" y="5334000"/>
            <a:ext cx="37192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Tiffany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"/>
            <a:ext cx="4358280" cy="4266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206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4724400" y="1143000"/>
            <a:ext cx="252024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Jesse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8623195"/>
      </p:ext>
    </p:extLst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8000" y="889000"/>
            <a:ext cx="5892800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4648200" y="1676400"/>
            <a:ext cx="411843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Abby K.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1644256"/>
      </p:ext>
    </p:extLst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net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6566050" y="5181600"/>
            <a:ext cx="257795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Janet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yden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599" y="609600"/>
            <a:ext cx="4288599" cy="5867400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5710047" y="5534561"/>
            <a:ext cx="343395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Jayden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ivia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533400"/>
            <a:ext cx="7197852" cy="4958706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Rectangle 3"/>
          <p:cNvSpPr/>
          <p:nvPr/>
        </p:nvSpPr>
        <p:spPr>
          <a:xfrm>
            <a:off x="5996985" y="5534561"/>
            <a:ext cx="31470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Olivia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ssidy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321" y="359797"/>
            <a:ext cx="7419571" cy="5507604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5198689" y="5257800"/>
            <a:ext cx="394531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Kassidy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ura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228600"/>
            <a:ext cx="4572000" cy="6339840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6280716" y="5029200"/>
            <a:ext cx="286328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Laura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ddison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60796" y="0"/>
            <a:ext cx="4022407" cy="6858000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0" y="5534561"/>
            <a:ext cx="38314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Maddie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guire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228600"/>
            <a:ext cx="4165092" cy="6347289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4969459" y="3581400"/>
            <a:ext cx="41745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Maguire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lee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228600"/>
            <a:ext cx="3581400" cy="6088380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5311701" y="3581400"/>
            <a:ext cx="349005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Marlee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gan 1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3664" y="1633728"/>
            <a:ext cx="6682044" cy="4462272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0" y="0"/>
            <a:ext cx="343395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Megan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aron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533400"/>
            <a:ext cx="4114800" cy="5075853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tangle 4"/>
          <p:cNvSpPr/>
          <p:nvPr/>
        </p:nvSpPr>
        <p:spPr>
          <a:xfrm>
            <a:off x="5013515" y="4495800"/>
            <a:ext cx="309251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Aaron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rgan 1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609600"/>
            <a:ext cx="4433316" cy="5601515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5111326" y="3581400"/>
            <a:ext cx="389080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Morgan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ck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175113"/>
            <a:ext cx="4420354" cy="6682887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6477000" y="5105400"/>
            <a:ext cx="246253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Nick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ah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685800"/>
            <a:ext cx="4800600" cy="5771774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5140980" y="0"/>
            <a:ext cx="40030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Noah C.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ah Donovan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800" y="533400"/>
            <a:ext cx="4626864" cy="5805037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0" y="2362200"/>
            <a:ext cx="411683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Noah D.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057400"/>
            <a:ext cx="8229600" cy="1828800"/>
          </a:xfrm>
        </p:spPr>
        <p:txBody>
          <a:bodyPr>
            <a:normAutofit/>
          </a:bodyPr>
          <a:lstStyle/>
          <a:p>
            <a:r>
              <a:rPr lang="en-US" sz="5800" dirty="0" smtClean="0"/>
              <a:t>The In between…</a:t>
            </a:r>
            <a:endParaRPr lang="en-US" sz="5800" dirty="0"/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ro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4200" y="0"/>
            <a:ext cx="4876800" cy="67726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58156" y="762000"/>
            <a:ext cx="2871299" cy="432426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Hockey 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is my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favorite 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thing 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to do.</a:t>
            </a: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by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800" y="245225"/>
            <a:ext cx="4849368" cy="6612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-10886" y="2441406"/>
            <a:ext cx="3890809" cy="26314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Sleeping is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my favorite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pass time.</a:t>
            </a: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er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32376" y="0"/>
            <a:ext cx="4611624" cy="59455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0" y="2362200"/>
            <a:ext cx="4693914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Hockey is my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favorite sport.</a:t>
            </a: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drew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381000"/>
            <a:ext cx="3999213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28503" y="2971800"/>
            <a:ext cx="4360489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</a:t>
            </a: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love to race</a:t>
            </a:r>
          </a:p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my dirt bike.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ett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2156" y="723900"/>
            <a:ext cx="3599688" cy="5410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38734" y="5919281"/>
            <a:ext cx="8866531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Soccer is my favorite sport.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drew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3854196" cy="53451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275238" y="5410200"/>
            <a:ext cx="40030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Andrew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b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457200"/>
            <a:ext cx="7363470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1423877" y="5081234"/>
            <a:ext cx="6692858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My girlfriend is my 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person.</a:t>
            </a: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son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865130"/>
            <a:ext cx="4304489" cy="59928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990599" y="0"/>
            <a:ext cx="6891631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</a:t>
            </a: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love to play hockey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hristinea.steeves\AppData\Local\Microsoft\Windows\Temporary Internet Files\Content.IE5\5V0H5ZPP\al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066800"/>
            <a:ext cx="5315447" cy="39865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13468" y="5072896"/>
            <a:ext cx="8517075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Riding my dirt bike is my</a:t>
            </a:r>
          </a:p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favorite thing.</a:t>
            </a: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d 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6410" y="228600"/>
            <a:ext cx="8229600" cy="6172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0777" y="234176"/>
            <a:ext cx="9260869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Hockey is my favorite sport.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isti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0"/>
            <a:ext cx="4745734" cy="63901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81960" y="5181600"/>
            <a:ext cx="8696613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</a:t>
            </a: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love to go four wheeling.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niel Moody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8600" y="13547"/>
            <a:ext cx="4914900" cy="68444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21718" y="2971800"/>
            <a:ext cx="4774064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Hockey is my </a:t>
            </a:r>
          </a:p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favorite sport.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niel Richard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4755" y="195941"/>
            <a:ext cx="4343400" cy="6380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4825190" y="2819400"/>
            <a:ext cx="4318810" cy="26314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Basketball is</a:t>
            </a:r>
          </a:p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my favorite </a:t>
            </a:r>
          </a:p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sport.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200"/>
            <a:ext cx="4419600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4801948" y="628824"/>
            <a:ext cx="4281942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love candy.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3067171"/>
      </p:ext>
    </p:extLst>
  </p:cSld>
  <p:clrMapOvr>
    <a:masterClrMapping/>
  </p:clrMapOvr>
  <p:transition spd="slow" advClick="0" advTm="3000">
    <p:diamond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i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8600" y="0"/>
            <a:ext cx="359459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-152400" y="2971800"/>
            <a:ext cx="4402167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love to play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volleyball.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lanie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0"/>
            <a:ext cx="438180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52400" y="1622278"/>
            <a:ext cx="2008883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love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cats.</a:t>
            </a: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er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0"/>
            <a:ext cx="4343400" cy="6332604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3967611" y="5334000"/>
            <a:ext cx="343395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Amber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ke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457200"/>
            <a:ext cx="4349496" cy="5727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97922" y="1158693"/>
            <a:ext cx="3595856" cy="26314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love 1989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Chevrolet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Caprices.</a:t>
            </a: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ily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0" y="1"/>
            <a:ext cx="424720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1818" y="1763486"/>
            <a:ext cx="4180953" cy="26314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Giraffes are 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my favorite 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animal.</a:t>
            </a: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i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8736" y="1780201"/>
            <a:ext cx="6785264" cy="5077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28600" y="457200"/>
            <a:ext cx="3733715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love pigs.</a:t>
            </a: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ve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2400" y="-1"/>
            <a:ext cx="4495800" cy="61575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01064" y="2971800"/>
            <a:ext cx="4615366" cy="26314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Breaking Bad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is my favorite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TV show.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na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0"/>
            <a:ext cx="5619644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6410474" y="2959640"/>
            <a:ext cx="2576346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love </a:t>
            </a:r>
          </a:p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to read.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iey Arbeau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4758" y="0"/>
            <a:ext cx="511448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-152400" y="381000"/>
            <a:ext cx="2279791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love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music.</a:t>
            </a: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cob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85132" cy="6669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4605578" y="2442160"/>
            <a:ext cx="4538422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Pizza is my 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favorite food.</a:t>
            </a: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es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9066"/>
            <a:ext cx="4800600" cy="6838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901379" y="5072896"/>
            <a:ext cx="4655442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Blue is my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favorite color.</a:t>
            </a: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ie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0"/>
            <a:ext cx="4724400" cy="67649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215157" y="5072896"/>
            <a:ext cx="6713697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love to play sports.</a:t>
            </a: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net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28600" y="76200"/>
            <a:ext cx="5420075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love shopping.</a:t>
            </a: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ett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7276" y="1592580"/>
            <a:ext cx="7186394" cy="4808220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2514600" y="304800"/>
            <a:ext cx="246413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Brett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yde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6200" y="-1"/>
            <a:ext cx="5029200" cy="65506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-76200" y="1600200"/>
            <a:ext cx="4360489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love riding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my dirt bike.</a:t>
            </a: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sse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22876" cy="6663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4572000" y="2960914"/>
            <a:ext cx="4657044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</a:t>
            </a: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love playing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hockey.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les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9280" y="1386839"/>
            <a:ext cx="7284720" cy="54840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-28106" y="0"/>
            <a:ext cx="9204763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Writing is my favorite thing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to do.</a:t>
            </a: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ssidy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1567696"/>
            <a:ext cx="7010400" cy="5257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0" y="0"/>
            <a:ext cx="4693914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Hockey is my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favorite sport.</a:t>
            </a: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ura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3569" y="0"/>
            <a:ext cx="521686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2225043" y="5072896"/>
            <a:ext cx="4693914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Soccer is my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favorite sport.</a:t>
            </a: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ddiso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2971" y="0"/>
            <a:ext cx="5268829" cy="59060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981200" y="5906062"/>
            <a:ext cx="5420075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love shopping.</a:t>
            </a: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guire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0"/>
            <a:ext cx="5257800" cy="66385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4842823" y="4038600"/>
            <a:ext cx="4301177" cy="26314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love 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playing 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road hockey.</a:t>
            </a: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kenzie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8600" y="-101040"/>
            <a:ext cx="4953000" cy="6926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0" y="2667000"/>
            <a:ext cx="5186035" cy="26314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Snowmobiling 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is my favorite 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pass time.</a:t>
            </a: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lee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4648200" cy="62234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136843" y="3276600"/>
            <a:ext cx="3985386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love 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everything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Tampa Bay 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Lightening.</a:t>
            </a: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g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19600" cy="65937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4460973" y="3810000"/>
            <a:ext cx="4693913" cy="26314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Volleyball 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is my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favorite sport.</a:t>
            </a: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eb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9599" y="381000"/>
            <a:ext cx="4215063" cy="5943600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2603968" y="762000"/>
            <a:ext cx="291939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Caleb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026" name="Picture 2" descr="X:\Grade 8 PICTURES\baby\Caleb bab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89159">
            <a:off x="778220" y="2658917"/>
            <a:ext cx="2604086" cy="3886200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ah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6862" y="1219200"/>
            <a:ext cx="7547138" cy="49362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-32657" y="152400"/>
            <a:ext cx="6792244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Four wheeling is my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favorite pass time.</a:t>
            </a: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rg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062" y="1930908"/>
            <a:ext cx="7421875" cy="49270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-58436" y="167729"/>
            <a:ext cx="9260870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Hockey is my favorite sport.</a:t>
            </a: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ck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0"/>
            <a:ext cx="6982587" cy="4623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914065" y="5072896"/>
            <a:ext cx="5315879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Ice cream is my 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favorite food.</a:t>
            </a: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ah Donovan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9594" y="152400"/>
            <a:ext cx="7734406" cy="5224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224775" y="5542255"/>
            <a:ext cx="6694461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love playing </a:t>
            </a: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Xbox.</a:t>
            </a:r>
            <a:endParaRPr lang="en-US" sz="55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8600"/>
            <a:ext cx="4171950" cy="5562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4783511" y="3429000"/>
            <a:ext cx="4360489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love riding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my dirt bike.</a:t>
            </a:r>
          </a:p>
        </p:txBody>
      </p:sp>
    </p:spTree>
    <p:extLst>
      <p:ext uri="{BB962C8B-B14F-4D97-AF65-F5344CB8AC3E}">
        <p14:creationId xmlns:p14="http://schemas.microsoft.com/office/powerpoint/2010/main" val="822808594"/>
      </p:ext>
    </p:extLst>
  </p:cSld>
  <p:clrMapOvr>
    <a:masterClrMapping/>
  </p:clrMapOvr>
  <p:transition spd="slow" advClick="0" advTm="3000">
    <p:diamond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ivia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5958" y="1856232"/>
            <a:ext cx="7528042" cy="5001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592430" y="78748"/>
            <a:ext cx="5282215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Tigers are my 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favorite animal.</a:t>
            </a: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uel 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0"/>
            <a:ext cx="6761556" cy="50901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980317" y="5072896"/>
            <a:ext cx="7183377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Orange is my favorite</a:t>
            </a:r>
            <a:b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color.</a:t>
            </a: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ffany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0"/>
            <a:ext cx="4983375" cy="6629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6477000" y="3314700"/>
            <a:ext cx="2279790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love </a:t>
            </a:r>
          </a:p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music.</a:t>
            </a: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And now…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800" dirty="0" smtClean="0"/>
              <a:t>Our lives lay ahead of us.</a:t>
            </a:r>
            <a:endParaRPr lang="en-US" sz="3800" dirty="0"/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by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0" y="152400"/>
            <a:ext cx="4721352" cy="65455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-32657" y="2551665"/>
            <a:ext cx="4343400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5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go </a:t>
            </a:r>
          </a:p>
          <a:p>
            <a:pPr algn="ctr"/>
            <a:r>
              <a:rPr lang="en-US" sz="55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</a:t>
            </a:r>
            <a:r>
              <a:rPr lang="en-US" sz="55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 the Olympics to</a:t>
            </a:r>
          </a:p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speed skate.</a:t>
            </a:r>
            <a:endParaRPr lang="en-US" sz="55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hristinea.steeves\AppData\Local\Microsoft\Windows\Temporary Internet Files\Content.IE5\5V0H5ZPP\alex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7475" y="552450"/>
            <a:ext cx="3829050" cy="5753100"/>
          </a:xfrm>
          <a:prstGeom prst="rect">
            <a:avLst/>
          </a:prstGeom>
          <a:ln w="1905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Rectangle 2"/>
          <p:cNvSpPr/>
          <p:nvPr/>
        </p:nvSpPr>
        <p:spPr>
          <a:xfrm>
            <a:off x="6223810" y="1447800"/>
            <a:ext cx="23503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Alex</a:t>
            </a:r>
            <a:endParaRPr lang="en-US" sz="8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drew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8836"/>
            <a:ext cx="4293108" cy="6599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4419600" y="3657600"/>
            <a:ext cx="4515980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race</a:t>
            </a:r>
          </a:p>
          <a:p>
            <a:pPr algn="ctr"/>
            <a:r>
              <a:rPr lang="en-US" sz="55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dirt bikes.</a:t>
            </a:r>
            <a:endParaRPr lang="en-US" sz="55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b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1473" y="762000"/>
            <a:ext cx="6908162" cy="46878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164492" y="5638800"/>
            <a:ext cx="8222123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</a:t>
            </a: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be in the army.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son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63212" y="0"/>
            <a:ext cx="4780788" cy="61500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0" y="2667000"/>
            <a:ext cx="4184158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</a:t>
            </a: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be </a:t>
            </a:r>
          </a:p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 the army.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d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8108" y="7189"/>
            <a:ext cx="4994275" cy="6705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427856" y="5181600"/>
            <a:ext cx="8417689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be a woodsman.</a:t>
            </a:r>
            <a:endParaRPr lang="en-US" sz="55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ssidy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1085850"/>
            <a:ext cx="6248400" cy="4686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01703" y="5772150"/>
            <a:ext cx="8770351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be a pediatrician.</a:t>
            </a:r>
            <a:endParaRPr lang="en-US" sz="55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ber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801" y="0"/>
            <a:ext cx="4191000" cy="68109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428807" y="5538117"/>
            <a:ext cx="8537915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travel the world.</a:t>
            </a:r>
            <a:endParaRPr lang="en-US" sz="55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ron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9686" y="152400"/>
            <a:ext cx="4418076" cy="5781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379912" y="5538117"/>
            <a:ext cx="8635697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play in the NHL.</a:t>
            </a:r>
            <a:endParaRPr lang="en-US" sz="55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ristian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0"/>
            <a:ext cx="2746476" cy="69811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733800" y="4267200"/>
            <a:ext cx="4184158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be </a:t>
            </a:r>
          </a:p>
          <a:p>
            <a:pPr algn="ctr"/>
            <a:r>
              <a:rPr lang="en-US" sz="55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 </a:t>
            </a: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carpenter</a:t>
            </a:r>
            <a:r>
              <a:rPr lang="en-US" sz="55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.</a:t>
            </a:r>
            <a:endParaRPr lang="en-US" sz="55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niel Moody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30852" cy="64986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4288971" y="3124200"/>
            <a:ext cx="4987263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</a:t>
            </a: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play </a:t>
            </a:r>
          </a:p>
          <a:p>
            <a:pPr algn="ctr"/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in the QMJHL.</a:t>
            </a:r>
            <a:endParaRPr lang="en-US" sz="55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niel Richard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304800"/>
            <a:ext cx="4102608" cy="5191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80713" y="5538117"/>
            <a:ext cx="8634095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I want to play in the NBA.</a:t>
            </a:r>
            <a:endParaRPr lang="en-US" sz="55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5000">
    <p:diamond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12547</TotalTime>
  <Words>567</Words>
  <Application>Microsoft Office PowerPoint</Application>
  <PresentationFormat>On-screen Show (4:3)</PresentationFormat>
  <Paragraphs>158</Paragraphs>
  <Slides>131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32" baseType="lpstr">
      <vt:lpstr>Apex</vt:lpstr>
      <vt:lpstr>The early years…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In between…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now…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early years…</dc:title>
  <dc:creator>DT16</dc:creator>
  <cp:lastModifiedBy>Steeves, Christine (ASD-N)</cp:lastModifiedBy>
  <cp:revision>59</cp:revision>
  <dcterms:created xsi:type="dcterms:W3CDTF">2014-04-28T13:13:02Z</dcterms:created>
  <dcterms:modified xsi:type="dcterms:W3CDTF">2014-06-12T20:53:50Z</dcterms:modified>
</cp:coreProperties>
</file>